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89" r:id="rId1"/>
  </p:sldMasterIdLst>
  <p:notesMasterIdLst>
    <p:notesMasterId r:id="rId20"/>
  </p:notesMasterIdLst>
  <p:sldIdLst>
    <p:sldId id="256" r:id="rId2"/>
    <p:sldId id="260" r:id="rId3"/>
    <p:sldId id="258" r:id="rId4"/>
    <p:sldId id="264" r:id="rId5"/>
    <p:sldId id="312" r:id="rId6"/>
    <p:sldId id="268" r:id="rId7"/>
    <p:sldId id="262" r:id="rId8"/>
    <p:sldId id="263" r:id="rId9"/>
    <p:sldId id="265" r:id="rId10"/>
    <p:sldId id="269" r:id="rId11"/>
    <p:sldId id="274" r:id="rId12"/>
    <p:sldId id="311" r:id="rId13"/>
    <p:sldId id="273" r:id="rId14"/>
    <p:sldId id="267" r:id="rId15"/>
    <p:sldId id="266" r:id="rId16"/>
    <p:sldId id="278" r:id="rId17"/>
    <p:sldId id="282" r:id="rId18"/>
    <p:sldId id="289" r:id="rId19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9D3104D-5974-4AF9-A2A5-1514B9BC2DF9}">
  <a:tblStyle styleId="{29D3104D-5974-4AF9-A2A5-1514B9BC2DF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62"/>
    <p:restoredTop sz="94637"/>
  </p:normalViewPr>
  <p:slideViewPr>
    <p:cSldViewPr snapToGrid="0" snapToObjects="1">
      <p:cViewPr varScale="1">
        <p:scale>
          <a:sx n="125" d="100"/>
          <a:sy n="125" d="100"/>
        </p:scale>
        <p:origin x="992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9a36df630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9a36df630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ga5e0f777a9_0_4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7" name="Google Shape;687;ga5e0f777a9_0_4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ga5e0f777a9_0_5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2" name="Google Shape;802;ga5e0f777a9_0_5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a00e37ba4a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a00e37ba4a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57415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ga5e0f777a9_0_2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4" name="Google Shape;764;ga5e0f777a9_0_2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a5e0f777a9_0_15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7" name="Google Shape;607;ga5e0f777a9_0_15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a5e0f777a9_0_6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0" name="Google Shape;590;ga5e0f777a9_0_6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ga5e0f777a9_0_25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1" name="Google Shape;901;ga5e0f777a9_0_25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Google Shape;1030;ga5e0f777a9_0_34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1" name="Google Shape;1031;ga5e0f777a9_0_34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Google Shape;1129;ga5e0f777a9_0_40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0" name="Google Shape;1130;ga5e0f777a9_0_40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a00e37ba4a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a00e37ba4a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9f35faa215_1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9f35faa215_1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a5e0f777a9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Google Shape;571;ga5e0f777a9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a5e0f777a9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Google Shape;571;ga5e0f777a9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12134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a5e0f777a9_0_8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0" name="Google Shape;680;ga5e0f777a9_0_8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97b0c871ff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97b0c871ff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97b0c871ff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97b0c871ff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a5e0f777a9_0_2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a5e0f777a9_0_2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 flipH="1">
            <a:off x="1098950" y="1393575"/>
            <a:ext cx="3258600" cy="190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3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098950" y="3273479"/>
            <a:ext cx="2274900" cy="7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-33687" y="0"/>
            <a:ext cx="1499875" cy="1607950"/>
            <a:chOff x="-33687" y="113450"/>
            <a:chExt cx="1499875" cy="1607950"/>
          </a:xfrm>
        </p:grpSpPr>
        <p:sp>
          <p:nvSpPr>
            <p:cNvPr id="12" name="Google Shape;12;p2"/>
            <p:cNvSpPr/>
            <p:nvPr/>
          </p:nvSpPr>
          <p:spPr>
            <a:xfrm flipH="1">
              <a:off x="-33687" y="113450"/>
              <a:ext cx="1002000" cy="1607950"/>
            </a:xfrm>
            <a:custGeom>
              <a:avLst/>
              <a:gdLst/>
              <a:ahLst/>
              <a:cxnLst/>
              <a:rect l="l" t="t" r="r" b="b"/>
              <a:pathLst>
                <a:path w="40080" h="64318" extrusionOk="0">
                  <a:moveTo>
                    <a:pt x="38384" y="1"/>
                  </a:moveTo>
                  <a:cubicBezTo>
                    <a:pt x="35907" y="1"/>
                    <a:pt x="31554" y="296"/>
                    <a:pt x="31201" y="321"/>
                  </a:cubicBezTo>
                  <a:cubicBezTo>
                    <a:pt x="24833" y="1064"/>
                    <a:pt x="18537" y="3187"/>
                    <a:pt x="13337" y="7042"/>
                  </a:cubicBezTo>
                  <a:cubicBezTo>
                    <a:pt x="10648" y="9059"/>
                    <a:pt x="8278" y="11499"/>
                    <a:pt x="6368" y="14294"/>
                  </a:cubicBezTo>
                  <a:cubicBezTo>
                    <a:pt x="8597" y="15284"/>
                    <a:pt x="10578" y="16735"/>
                    <a:pt x="12205" y="18574"/>
                  </a:cubicBezTo>
                  <a:cubicBezTo>
                    <a:pt x="15884" y="22854"/>
                    <a:pt x="11922" y="29682"/>
                    <a:pt x="8385" y="32653"/>
                  </a:cubicBezTo>
                  <a:cubicBezTo>
                    <a:pt x="5944" y="34705"/>
                    <a:pt x="3078" y="36226"/>
                    <a:pt x="1" y="37110"/>
                  </a:cubicBezTo>
                  <a:cubicBezTo>
                    <a:pt x="107" y="41709"/>
                    <a:pt x="1239" y="46272"/>
                    <a:pt x="3220" y="50411"/>
                  </a:cubicBezTo>
                  <a:cubicBezTo>
                    <a:pt x="11285" y="52321"/>
                    <a:pt x="18714" y="56283"/>
                    <a:pt x="24020" y="63004"/>
                  </a:cubicBezTo>
                  <a:cubicBezTo>
                    <a:pt x="24338" y="63428"/>
                    <a:pt x="24657" y="63853"/>
                    <a:pt x="24939" y="64277"/>
                  </a:cubicBezTo>
                  <a:cubicBezTo>
                    <a:pt x="25522" y="64305"/>
                    <a:pt x="26105" y="64318"/>
                    <a:pt x="26686" y="64318"/>
                  </a:cubicBezTo>
                  <a:cubicBezTo>
                    <a:pt x="28331" y="64318"/>
                    <a:pt x="29970" y="64212"/>
                    <a:pt x="31590" y="64029"/>
                  </a:cubicBezTo>
                  <a:cubicBezTo>
                    <a:pt x="32439" y="63923"/>
                    <a:pt x="40080" y="62862"/>
                    <a:pt x="40080" y="62261"/>
                  </a:cubicBezTo>
                  <a:lnTo>
                    <a:pt x="40080" y="180"/>
                  </a:lnTo>
                  <a:cubicBezTo>
                    <a:pt x="40069" y="48"/>
                    <a:pt x="39378" y="1"/>
                    <a:pt x="38384" y="1"/>
                  </a:cubicBezTo>
                  <a:close/>
                </a:path>
              </a:pathLst>
            </a:custGeom>
            <a:solidFill>
              <a:srgbClr val="FEF4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flipH="1">
              <a:off x="344813" y="1374575"/>
              <a:ext cx="543025" cy="345825"/>
            </a:xfrm>
            <a:custGeom>
              <a:avLst/>
              <a:gdLst/>
              <a:ahLst/>
              <a:cxnLst/>
              <a:rect l="l" t="t" r="r" b="b"/>
              <a:pathLst>
                <a:path w="21721" h="13833" extrusionOk="0">
                  <a:moveTo>
                    <a:pt x="1" y="1"/>
                  </a:moveTo>
                  <a:cubicBezTo>
                    <a:pt x="2159" y="4352"/>
                    <a:pt x="5519" y="7995"/>
                    <a:pt x="9729" y="10472"/>
                  </a:cubicBezTo>
                  <a:cubicBezTo>
                    <a:pt x="13125" y="12382"/>
                    <a:pt x="16945" y="13549"/>
                    <a:pt x="20872" y="13797"/>
                  </a:cubicBezTo>
                  <a:lnTo>
                    <a:pt x="21720" y="13832"/>
                  </a:lnTo>
                  <a:cubicBezTo>
                    <a:pt x="21438" y="13408"/>
                    <a:pt x="21119" y="12983"/>
                    <a:pt x="20801" y="12594"/>
                  </a:cubicBezTo>
                  <a:cubicBezTo>
                    <a:pt x="15495" y="5873"/>
                    <a:pt x="8066" y="1911"/>
                    <a:pt x="1" y="1"/>
                  </a:cubicBezTo>
                  <a:close/>
                </a:path>
              </a:pathLst>
            </a:custGeom>
            <a:solidFill>
              <a:srgbClr val="FFD8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flipH="1">
              <a:off x="809088" y="420675"/>
              <a:ext cx="657100" cy="644925"/>
            </a:xfrm>
            <a:custGeom>
              <a:avLst/>
              <a:gdLst/>
              <a:ahLst/>
              <a:cxnLst/>
              <a:rect l="l" t="t" r="r" b="b"/>
              <a:pathLst>
                <a:path w="26284" h="25797" extrusionOk="0">
                  <a:moveTo>
                    <a:pt x="16555" y="0"/>
                  </a:moveTo>
                  <a:cubicBezTo>
                    <a:pt x="14261" y="0"/>
                    <a:pt x="11956" y="260"/>
                    <a:pt x="9728" y="802"/>
                  </a:cubicBezTo>
                  <a:cubicBezTo>
                    <a:pt x="6863" y="1510"/>
                    <a:pt x="4811" y="3349"/>
                    <a:pt x="3219" y="5861"/>
                  </a:cubicBezTo>
                  <a:cubicBezTo>
                    <a:pt x="2618" y="6851"/>
                    <a:pt x="2088" y="7948"/>
                    <a:pt x="1698" y="9080"/>
                  </a:cubicBezTo>
                  <a:cubicBezTo>
                    <a:pt x="0" y="14067"/>
                    <a:pt x="1026" y="20965"/>
                    <a:pt x="5837" y="24007"/>
                  </a:cubicBezTo>
                  <a:cubicBezTo>
                    <a:pt x="7927" y="25325"/>
                    <a:pt x="10601" y="25796"/>
                    <a:pt x="13221" y="25796"/>
                  </a:cubicBezTo>
                  <a:cubicBezTo>
                    <a:pt x="14681" y="25796"/>
                    <a:pt x="16124" y="25650"/>
                    <a:pt x="17440" y="25422"/>
                  </a:cubicBezTo>
                  <a:cubicBezTo>
                    <a:pt x="18253" y="25281"/>
                    <a:pt x="19102" y="25104"/>
                    <a:pt x="19881" y="24856"/>
                  </a:cubicBezTo>
                  <a:cubicBezTo>
                    <a:pt x="19668" y="18772"/>
                    <a:pt x="20871" y="12723"/>
                    <a:pt x="23383" y="7170"/>
                  </a:cubicBezTo>
                  <a:cubicBezTo>
                    <a:pt x="24196" y="5365"/>
                    <a:pt x="25151" y="3632"/>
                    <a:pt x="26283" y="2005"/>
                  </a:cubicBezTo>
                  <a:cubicBezTo>
                    <a:pt x="24798" y="1333"/>
                    <a:pt x="23241" y="838"/>
                    <a:pt x="21649" y="519"/>
                  </a:cubicBezTo>
                  <a:cubicBezTo>
                    <a:pt x="20376" y="236"/>
                    <a:pt x="19067" y="95"/>
                    <a:pt x="17758" y="24"/>
                  </a:cubicBezTo>
                  <a:cubicBezTo>
                    <a:pt x="17358" y="8"/>
                    <a:pt x="16957" y="0"/>
                    <a:pt x="16555" y="0"/>
                  </a:cubicBezTo>
                  <a:close/>
                </a:path>
              </a:pathLst>
            </a:custGeom>
            <a:solidFill>
              <a:srgbClr val="3034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" name="Google Shape;15;p2"/>
          <p:cNvGrpSpPr/>
          <p:nvPr/>
        </p:nvGrpSpPr>
        <p:grpSpPr>
          <a:xfrm rot="10800000" flipH="1">
            <a:off x="7856046" y="-399025"/>
            <a:ext cx="1530279" cy="1554808"/>
            <a:chOff x="-4" y="3974850"/>
            <a:chExt cx="1530279" cy="1554808"/>
          </a:xfrm>
        </p:grpSpPr>
        <p:sp>
          <p:nvSpPr>
            <p:cNvPr id="16" name="Google Shape;16;p2"/>
            <p:cNvSpPr/>
            <p:nvPr/>
          </p:nvSpPr>
          <p:spPr>
            <a:xfrm flipH="1">
              <a:off x="-4" y="3974850"/>
              <a:ext cx="1530279" cy="1554808"/>
            </a:xfrm>
            <a:custGeom>
              <a:avLst/>
              <a:gdLst/>
              <a:ahLst/>
              <a:cxnLst/>
              <a:rect l="l" t="t" r="r" b="b"/>
              <a:pathLst>
                <a:path w="35374" h="35941" extrusionOk="0">
                  <a:moveTo>
                    <a:pt x="0" y="0"/>
                  </a:moveTo>
                  <a:lnTo>
                    <a:pt x="0" y="35940"/>
                  </a:lnTo>
                  <a:lnTo>
                    <a:pt x="35374" y="35940"/>
                  </a:lnTo>
                  <a:cubicBezTo>
                    <a:pt x="35162" y="32898"/>
                    <a:pt x="34490" y="29856"/>
                    <a:pt x="33393" y="26991"/>
                  </a:cubicBezTo>
                  <a:lnTo>
                    <a:pt x="13018" y="26991"/>
                  </a:lnTo>
                  <a:cubicBezTo>
                    <a:pt x="12558" y="26991"/>
                    <a:pt x="13654" y="22109"/>
                    <a:pt x="13831" y="21614"/>
                  </a:cubicBezTo>
                  <a:cubicBezTo>
                    <a:pt x="14468" y="19810"/>
                    <a:pt x="15635" y="18218"/>
                    <a:pt x="17156" y="17015"/>
                  </a:cubicBezTo>
                  <a:cubicBezTo>
                    <a:pt x="18733" y="15867"/>
                    <a:pt x="20331" y="15543"/>
                    <a:pt x="21991" y="15543"/>
                  </a:cubicBezTo>
                  <a:cubicBezTo>
                    <a:pt x="23349" y="15543"/>
                    <a:pt x="24748" y="15759"/>
                    <a:pt x="26212" y="15919"/>
                  </a:cubicBezTo>
                  <a:cubicBezTo>
                    <a:pt x="26530" y="15954"/>
                    <a:pt x="26884" y="15989"/>
                    <a:pt x="27238" y="16025"/>
                  </a:cubicBezTo>
                  <a:cubicBezTo>
                    <a:pt x="25823" y="14150"/>
                    <a:pt x="24267" y="12417"/>
                    <a:pt x="22569" y="10825"/>
                  </a:cubicBezTo>
                  <a:cubicBezTo>
                    <a:pt x="21330" y="9693"/>
                    <a:pt x="19986" y="8667"/>
                    <a:pt x="18571" y="7712"/>
                  </a:cubicBezTo>
                  <a:cubicBezTo>
                    <a:pt x="16697" y="9127"/>
                    <a:pt x="14786" y="10436"/>
                    <a:pt x="12911" y="11603"/>
                  </a:cubicBezTo>
                  <a:cubicBezTo>
                    <a:pt x="12525" y="11861"/>
                    <a:pt x="5555" y="15351"/>
                    <a:pt x="4324" y="15351"/>
                  </a:cubicBezTo>
                  <a:cubicBezTo>
                    <a:pt x="4204" y="15351"/>
                    <a:pt x="4139" y="15318"/>
                    <a:pt x="4139" y="15246"/>
                  </a:cubicBezTo>
                  <a:lnTo>
                    <a:pt x="4139" y="1168"/>
                  </a:lnTo>
                  <a:cubicBezTo>
                    <a:pt x="2759" y="708"/>
                    <a:pt x="1380" y="354"/>
                    <a:pt x="0" y="0"/>
                  </a:cubicBezTo>
                  <a:close/>
                </a:path>
              </a:pathLst>
            </a:custGeom>
            <a:solidFill>
              <a:srgbClr val="FFA8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 flipH="1">
              <a:off x="725339" y="4016162"/>
              <a:ext cx="647343" cy="633283"/>
            </a:xfrm>
            <a:custGeom>
              <a:avLst/>
              <a:gdLst/>
              <a:ahLst/>
              <a:cxnLst/>
              <a:rect l="l" t="t" r="r" b="b"/>
              <a:pathLst>
                <a:path w="14964" h="14639" extrusionOk="0">
                  <a:moveTo>
                    <a:pt x="1" y="0"/>
                  </a:moveTo>
                  <a:lnTo>
                    <a:pt x="1" y="14539"/>
                  </a:lnTo>
                  <a:cubicBezTo>
                    <a:pt x="1" y="14607"/>
                    <a:pt x="63" y="14639"/>
                    <a:pt x="178" y="14639"/>
                  </a:cubicBezTo>
                  <a:cubicBezTo>
                    <a:pt x="1427" y="14639"/>
                    <a:pt x="8883" y="10907"/>
                    <a:pt x="9304" y="10648"/>
                  </a:cubicBezTo>
                  <a:cubicBezTo>
                    <a:pt x="11179" y="9481"/>
                    <a:pt x="13054" y="8172"/>
                    <a:pt x="14964" y="6757"/>
                  </a:cubicBezTo>
                  <a:cubicBezTo>
                    <a:pt x="10577" y="3785"/>
                    <a:pt x="5094" y="1557"/>
                    <a:pt x="1" y="0"/>
                  </a:cubicBezTo>
                  <a:close/>
                </a:path>
              </a:pathLst>
            </a:custGeom>
            <a:solidFill>
              <a:srgbClr val="FEF4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 flipH="1">
              <a:off x="85704" y="4647702"/>
              <a:ext cx="901365" cy="494765"/>
            </a:xfrm>
            <a:custGeom>
              <a:avLst/>
              <a:gdLst/>
              <a:ahLst/>
              <a:cxnLst/>
              <a:rect l="l" t="t" r="r" b="b"/>
              <a:pathLst>
                <a:path w="20836" h="11437" extrusionOk="0">
                  <a:moveTo>
                    <a:pt x="9485" y="1"/>
                  </a:moveTo>
                  <a:cubicBezTo>
                    <a:pt x="7802" y="1"/>
                    <a:pt x="6190" y="322"/>
                    <a:pt x="4599" y="1461"/>
                  </a:cubicBezTo>
                  <a:cubicBezTo>
                    <a:pt x="3078" y="2664"/>
                    <a:pt x="1911" y="4256"/>
                    <a:pt x="1274" y="6060"/>
                  </a:cubicBezTo>
                  <a:cubicBezTo>
                    <a:pt x="1097" y="6555"/>
                    <a:pt x="1" y="11437"/>
                    <a:pt x="461" y="11437"/>
                  </a:cubicBezTo>
                  <a:lnTo>
                    <a:pt x="20836" y="11437"/>
                  </a:lnTo>
                  <a:cubicBezTo>
                    <a:pt x="19315" y="7510"/>
                    <a:pt x="17263" y="3831"/>
                    <a:pt x="14716" y="471"/>
                  </a:cubicBezTo>
                  <a:cubicBezTo>
                    <a:pt x="14363" y="435"/>
                    <a:pt x="14009" y="400"/>
                    <a:pt x="13690" y="365"/>
                  </a:cubicBezTo>
                  <a:cubicBezTo>
                    <a:pt x="12227" y="207"/>
                    <a:pt x="10833" y="1"/>
                    <a:pt x="9485" y="1"/>
                  </a:cubicBezTo>
                  <a:close/>
                </a:path>
              </a:pathLst>
            </a:custGeom>
            <a:solidFill>
              <a:srgbClr val="3034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CUSTOM_1"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3"/>
          <p:cNvSpPr txBox="1">
            <a:spLocks noGrp="1"/>
          </p:cNvSpPr>
          <p:nvPr>
            <p:ph type="title"/>
          </p:nvPr>
        </p:nvSpPr>
        <p:spPr>
          <a:xfrm>
            <a:off x="716250" y="540608"/>
            <a:ext cx="3871200" cy="54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47" name="Google Shape;247;p23"/>
          <p:cNvSpPr/>
          <p:nvPr/>
        </p:nvSpPr>
        <p:spPr>
          <a:xfrm rot="1217872" flipH="1">
            <a:off x="8321229" y="-28425"/>
            <a:ext cx="1493672" cy="754898"/>
          </a:xfrm>
          <a:custGeom>
            <a:avLst/>
            <a:gdLst/>
            <a:ahLst/>
            <a:cxnLst/>
            <a:rect l="l" t="t" r="r" b="b"/>
            <a:pathLst>
              <a:path w="59747" h="30196" extrusionOk="0">
                <a:moveTo>
                  <a:pt x="0" y="0"/>
                </a:moveTo>
                <a:lnTo>
                  <a:pt x="0" y="30139"/>
                </a:lnTo>
                <a:cubicBezTo>
                  <a:pt x="0" y="30178"/>
                  <a:pt x="76" y="30196"/>
                  <a:pt x="215" y="30196"/>
                </a:cubicBezTo>
                <a:cubicBezTo>
                  <a:pt x="1725" y="30196"/>
                  <a:pt x="10684" y="28099"/>
                  <a:pt x="11461" y="27839"/>
                </a:cubicBezTo>
                <a:cubicBezTo>
                  <a:pt x="15671" y="26495"/>
                  <a:pt x="19986" y="24762"/>
                  <a:pt x="23701" y="22286"/>
                </a:cubicBezTo>
                <a:cubicBezTo>
                  <a:pt x="28511" y="19138"/>
                  <a:pt x="33428" y="18076"/>
                  <a:pt x="39124" y="17829"/>
                </a:cubicBezTo>
                <a:cubicBezTo>
                  <a:pt x="45208" y="17546"/>
                  <a:pt x="51964" y="17546"/>
                  <a:pt x="57200" y="14008"/>
                </a:cubicBezTo>
                <a:cubicBezTo>
                  <a:pt x="58155" y="13372"/>
                  <a:pt x="59004" y="12593"/>
                  <a:pt x="59747" y="11744"/>
                </a:cubicBezTo>
                <a:cubicBezTo>
                  <a:pt x="54971" y="8879"/>
                  <a:pt x="51009" y="4847"/>
                  <a:pt x="48250" y="0"/>
                </a:cubicBezTo>
                <a:close/>
              </a:path>
            </a:pathLst>
          </a:custGeom>
          <a:solidFill>
            <a:srgbClr val="FFA8A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23"/>
          <p:cNvSpPr/>
          <p:nvPr/>
        </p:nvSpPr>
        <p:spPr>
          <a:xfrm rot="1217948" flipH="1">
            <a:off x="7082284" y="-477709"/>
            <a:ext cx="1422297" cy="742898"/>
          </a:xfrm>
          <a:custGeom>
            <a:avLst/>
            <a:gdLst/>
            <a:ahLst/>
            <a:cxnLst/>
            <a:rect l="l" t="t" r="r" b="b"/>
            <a:pathLst>
              <a:path w="40362" h="21082" extrusionOk="0">
                <a:moveTo>
                  <a:pt x="0" y="0"/>
                </a:moveTo>
                <a:cubicBezTo>
                  <a:pt x="602" y="1486"/>
                  <a:pt x="1274" y="2901"/>
                  <a:pt x="2052" y="4280"/>
                </a:cubicBezTo>
                <a:lnTo>
                  <a:pt x="16874" y="4280"/>
                </a:lnTo>
                <a:cubicBezTo>
                  <a:pt x="17510" y="8631"/>
                  <a:pt x="16378" y="12876"/>
                  <a:pt x="13549" y="16024"/>
                </a:cubicBezTo>
                <a:cubicBezTo>
                  <a:pt x="16838" y="18005"/>
                  <a:pt x="20446" y="19350"/>
                  <a:pt x="24161" y="20057"/>
                </a:cubicBezTo>
                <a:cubicBezTo>
                  <a:pt x="28167" y="20832"/>
                  <a:pt x="32294" y="21082"/>
                  <a:pt x="36390" y="21082"/>
                </a:cubicBezTo>
                <a:cubicBezTo>
                  <a:pt x="37719" y="21082"/>
                  <a:pt x="39045" y="21055"/>
                  <a:pt x="40362" y="21012"/>
                </a:cubicBezTo>
                <a:lnTo>
                  <a:pt x="40362" y="0"/>
                </a:lnTo>
                <a:close/>
              </a:path>
            </a:pathLst>
          </a:custGeom>
          <a:solidFill>
            <a:srgbClr val="CAD5D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23"/>
          <p:cNvSpPr/>
          <p:nvPr/>
        </p:nvSpPr>
        <p:spPr>
          <a:xfrm rot="1217948" flipH="1">
            <a:off x="7839205" y="100054"/>
            <a:ext cx="2105396" cy="1064062"/>
          </a:xfrm>
          <a:custGeom>
            <a:avLst/>
            <a:gdLst/>
            <a:ahLst/>
            <a:cxnLst/>
            <a:rect l="l" t="t" r="r" b="b"/>
            <a:pathLst>
              <a:path w="59747" h="30196" extrusionOk="0">
                <a:moveTo>
                  <a:pt x="0" y="0"/>
                </a:moveTo>
                <a:lnTo>
                  <a:pt x="0" y="30139"/>
                </a:lnTo>
                <a:cubicBezTo>
                  <a:pt x="0" y="30178"/>
                  <a:pt x="76" y="30196"/>
                  <a:pt x="215" y="30196"/>
                </a:cubicBezTo>
                <a:cubicBezTo>
                  <a:pt x="1725" y="30196"/>
                  <a:pt x="10684" y="28099"/>
                  <a:pt x="11461" y="27839"/>
                </a:cubicBezTo>
                <a:cubicBezTo>
                  <a:pt x="15671" y="26495"/>
                  <a:pt x="19986" y="24762"/>
                  <a:pt x="23701" y="22286"/>
                </a:cubicBezTo>
                <a:cubicBezTo>
                  <a:pt x="28511" y="19138"/>
                  <a:pt x="33428" y="18076"/>
                  <a:pt x="39124" y="17829"/>
                </a:cubicBezTo>
                <a:cubicBezTo>
                  <a:pt x="45208" y="17546"/>
                  <a:pt x="51964" y="17546"/>
                  <a:pt x="57200" y="14008"/>
                </a:cubicBezTo>
                <a:cubicBezTo>
                  <a:pt x="58155" y="13372"/>
                  <a:pt x="59004" y="12593"/>
                  <a:pt x="59747" y="11744"/>
                </a:cubicBezTo>
                <a:cubicBezTo>
                  <a:pt x="54971" y="8879"/>
                  <a:pt x="51009" y="4847"/>
                  <a:pt x="48250" y="0"/>
                </a:cubicBezTo>
                <a:close/>
              </a:path>
            </a:pathLst>
          </a:custGeom>
          <a:solidFill>
            <a:srgbClr val="FFA8A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23"/>
          <p:cNvSpPr/>
          <p:nvPr/>
        </p:nvSpPr>
        <p:spPr>
          <a:xfrm rot="1217948" flipH="1">
            <a:off x="7869547" y="-199119"/>
            <a:ext cx="543519" cy="413876"/>
          </a:xfrm>
          <a:custGeom>
            <a:avLst/>
            <a:gdLst/>
            <a:ahLst/>
            <a:cxnLst/>
            <a:rect l="l" t="t" r="r" b="b"/>
            <a:pathLst>
              <a:path w="15424" h="11745" extrusionOk="0">
                <a:moveTo>
                  <a:pt x="0" y="0"/>
                </a:moveTo>
                <a:cubicBezTo>
                  <a:pt x="2724" y="4847"/>
                  <a:pt x="6686" y="8879"/>
                  <a:pt x="11497" y="11744"/>
                </a:cubicBezTo>
                <a:cubicBezTo>
                  <a:pt x="14291" y="8596"/>
                  <a:pt x="15423" y="4351"/>
                  <a:pt x="14787" y="0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5">
  <p:cSld name="CUSTOM_1_3">
    <p:bg>
      <p:bgPr>
        <a:solidFill>
          <a:schemeClr val="lt1"/>
        </a:solidFill>
        <a:effectLst/>
      </p:bgPr>
    </p:bg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4"/>
          <p:cNvSpPr txBox="1">
            <a:spLocks noGrp="1"/>
          </p:cNvSpPr>
          <p:nvPr>
            <p:ph type="title"/>
          </p:nvPr>
        </p:nvSpPr>
        <p:spPr>
          <a:xfrm>
            <a:off x="716250" y="540865"/>
            <a:ext cx="3871200" cy="54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">
  <p:cSld name="CUSTOM_1_2"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5"/>
          <p:cNvSpPr txBox="1">
            <a:spLocks noGrp="1"/>
          </p:cNvSpPr>
          <p:nvPr>
            <p:ph type="title"/>
          </p:nvPr>
        </p:nvSpPr>
        <p:spPr>
          <a:xfrm>
            <a:off x="716250" y="540608"/>
            <a:ext cx="3871200" cy="54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55" name="Google Shape;255;p25"/>
          <p:cNvSpPr txBox="1">
            <a:spLocks noGrp="1"/>
          </p:cNvSpPr>
          <p:nvPr>
            <p:ph type="subTitle" idx="1"/>
          </p:nvPr>
        </p:nvSpPr>
        <p:spPr>
          <a:xfrm>
            <a:off x="716250" y="3645145"/>
            <a:ext cx="2142000" cy="67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6" name="Google Shape;256;p25"/>
          <p:cNvSpPr txBox="1">
            <a:spLocks noGrp="1"/>
          </p:cNvSpPr>
          <p:nvPr>
            <p:ph type="subTitle" idx="2"/>
          </p:nvPr>
        </p:nvSpPr>
        <p:spPr>
          <a:xfrm>
            <a:off x="3371300" y="3645145"/>
            <a:ext cx="2142000" cy="67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7" name="Google Shape;257;p25"/>
          <p:cNvSpPr txBox="1">
            <a:spLocks noGrp="1"/>
          </p:cNvSpPr>
          <p:nvPr>
            <p:ph type="subTitle" idx="3"/>
          </p:nvPr>
        </p:nvSpPr>
        <p:spPr>
          <a:xfrm>
            <a:off x="6026350" y="3645145"/>
            <a:ext cx="2142000" cy="67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8" name="Google Shape;258;p25"/>
          <p:cNvSpPr txBox="1">
            <a:spLocks noGrp="1"/>
          </p:cNvSpPr>
          <p:nvPr>
            <p:ph type="subTitle" idx="4"/>
          </p:nvPr>
        </p:nvSpPr>
        <p:spPr>
          <a:xfrm>
            <a:off x="716250" y="3230200"/>
            <a:ext cx="2142000" cy="36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layfair Display"/>
              <a:buNone/>
              <a:defRPr>
                <a:latin typeface="Palanquin"/>
                <a:ea typeface="Palanquin"/>
                <a:cs typeface="Palanquin"/>
                <a:sym typeface="Palanquin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259" name="Google Shape;259;p25"/>
          <p:cNvSpPr txBox="1">
            <a:spLocks noGrp="1"/>
          </p:cNvSpPr>
          <p:nvPr>
            <p:ph type="subTitle" idx="5"/>
          </p:nvPr>
        </p:nvSpPr>
        <p:spPr>
          <a:xfrm>
            <a:off x="3371300" y="3230200"/>
            <a:ext cx="2142000" cy="36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layfair Display"/>
              <a:buNone/>
              <a:defRPr>
                <a:latin typeface="Palanquin"/>
                <a:ea typeface="Palanquin"/>
                <a:cs typeface="Palanquin"/>
                <a:sym typeface="Palanquin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260" name="Google Shape;260;p25"/>
          <p:cNvSpPr txBox="1">
            <a:spLocks noGrp="1"/>
          </p:cNvSpPr>
          <p:nvPr>
            <p:ph type="subTitle" idx="6"/>
          </p:nvPr>
        </p:nvSpPr>
        <p:spPr>
          <a:xfrm>
            <a:off x="6026350" y="3230200"/>
            <a:ext cx="2142000" cy="36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layfair Display"/>
              <a:buNone/>
              <a:defRPr>
                <a:latin typeface="Palanquin"/>
                <a:ea typeface="Palanquin"/>
                <a:cs typeface="Palanquin"/>
                <a:sym typeface="Palanquin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261" name="Google Shape;261;p25"/>
          <p:cNvSpPr/>
          <p:nvPr/>
        </p:nvSpPr>
        <p:spPr>
          <a:xfrm>
            <a:off x="8084325" y="-99500"/>
            <a:ext cx="1493675" cy="754900"/>
          </a:xfrm>
          <a:custGeom>
            <a:avLst/>
            <a:gdLst/>
            <a:ahLst/>
            <a:cxnLst/>
            <a:rect l="l" t="t" r="r" b="b"/>
            <a:pathLst>
              <a:path w="59747" h="30196" extrusionOk="0">
                <a:moveTo>
                  <a:pt x="0" y="0"/>
                </a:moveTo>
                <a:lnTo>
                  <a:pt x="0" y="30139"/>
                </a:lnTo>
                <a:cubicBezTo>
                  <a:pt x="0" y="30178"/>
                  <a:pt x="76" y="30196"/>
                  <a:pt x="215" y="30196"/>
                </a:cubicBezTo>
                <a:cubicBezTo>
                  <a:pt x="1725" y="30196"/>
                  <a:pt x="10684" y="28099"/>
                  <a:pt x="11461" y="27839"/>
                </a:cubicBezTo>
                <a:cubicBezTo>
                  <a:pt x="15671" y="26495"/>
                  <a:pt x="19986" y="24762"/>
                  <a:pt x="23701" y="22286"/>
                </a:cubicBezTo>
                <a:cubicBezTo>
                  <a:pt x="28511" y="19138"/>
                  <a:pt x="33428" y="18076"/>
                  <a:pt x="39124" y="17829"/>
                </a:cubicBezTo>
                <a:cubicBezTo>
                  <a:pt x="45208" y="17546"/>
                  <a:pt x="51964" y="17546"/>
                  <a:pt x="57200" y="14008"/>
                </a:cubicBezTo>
                <a:cubicBezTo>
                  <a:pt x="58155" y="13372"/>
                  <a:pt x="59004" y="12593"/>
                  <a:pt x="59747" y="11744"/>
                </a:cubicBezTo>
                <a:cubicBezTo>
                  <a:pt x="54971" y="8879"/>
                  <a:pt x="51009" y="4847"/>
                  <a:pt x="4825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25"/>
          <p:cNvSpPr/>
          <p:nvPr/>
        </p:nvSpPr>
        <p:spPr>
          <a:xfrm>
            <a:off x="9291450" y="-99500"/>
            <a:ext cx="385600" cy="293625"/>
          </a:xfrm>
          <a:custGeom>
            <a:avLst/>
            <a:gdLst/>
            <a:ahLst/>
            <a:cxnLst/>
            <a:rect l="l" t="t" r="r" b="b"/>
            <a:pathLst>
              <a:path w="15424" h="11745" extrusionOk="0">
                <a:moveTo>
                  <a:pt x="0" y="0"/>
                </a:moveTo>
                <a:cubicBezTo>
                  <a:pt x="2724" y="4847"/>
                  <a:pt x="6686" y="8879"/>
                  <a:pt x="11497" y="11744"/>
                </a:cubicBezTo>
                <a:cubicBezTo>
                  <a:pt x="14291" y="8596"/>
                  <a:pt x="15423" y="4351"/>
                  <a:pt x="1478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25"/>
          <p:cNvSpPr/>
          <p:nvPr/>
        </p:nvSpPr>
        <p:spPr>
          <a:xfrm>
            <a:off x="7002050" y="-366050"/>
            <a:ext cx="1713000" cy="1041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25"/>
          <p:cNvSpPr/>
          <p:nvPr/>
        </p:nvSpPr>
        <p:spPr>
          <a:xfrm rot="-5400000">
            <a:off x="-408050" y="4272363"/>
            <a:ext cx="1493675" cy="754900"/>
          </a:xfrm>
          <a:custGeom>
            <a:avLst/>
            <a:gdLst/>
            <a:ahLst/>
            <a:cxnLst/>
            <a:rect l="l" t="t" r="r" b="b"/>
            <a:pathLst>
              <a:path w="59747" h="30196" extrusionOk="0">
                <a:moveTo>
                  <a:pt x="0" y="0"/>
                </a:moveTo>
                <a:lnTo>
                  <a:pt x="0" y="30139"/>
                </a:lnTo>
                <a:cubicBezTo>
                  <a:pt x="0" y="30178"/>
                  <a:pt x="76" y="30196"/>
                  <a:pt x="215" y="30196"/>
                </a:cubicBezTo>
                <a:cubicBezTo>
                  <a:pt x="1725" y="30196"/>
                  <a:pt x="10684" y="28099"/>
                  <a:pt x="11461" y="27839"/>
                </a:cubicBezTo>
                <a:cubicBezTo>
                  <a:pt x="15671" y="26495"/>
                  <a:pt x="19986" y="24762"/>
                  <a:pt x="23701" y="22286"/>
                </a:cubicBezTo>
                <a:cubicBezTo>
                  <a:pt x="28511" y="19138"/>
                  <a:pt x="33428" y="18076"/>
                  <a:pt x="39124" y="17829"/>
                </a:cubicBezTo>
                <a:cubicBezTo>
                  <a:pt x="45208" y="17546"/>
                  <a:pt x="51964" y="17546"/>
                  <a:pt x="57200" y="14008"/>
                </a:cubicBezTo>
                <a:cubicBezTo>
                  <a:pt x="58155" y="13372"/>
                  <a:pt x="59004" y="12593"/>
                  <a:pt x="59747" y="11744"/>
                </a:cubicBezTo>
                <a:cubicBezTo>
                  <a:pt x="54971" y="8879"/>
                  <a:pt x="51009" y="4847"/>
                  <a:pt x="48250" y="0"/>
                </a:cubicBezTo>
                <a:close/>
              </a:path>
            </a:pathLst>
          </a:custGeom>
          <a:solidFill>
            <a:srgbClr val="FFA8A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25"/>
          <p:cNvSpPr/>
          <p:nvPr/>
        </p:nvSpPr>
        <p:spPr>
          <a:xfrm rot="-5400000">
            <a:off x="-84650" y="3849913"/>
            <a:ext cx="385600" cy="293625"/>
          </a:xfrm>
          <a:custGeom>
            <a:avLst/>
            <a:gdLst/>
            <a:ahLst/>
            <a:cxnLst/>
            <a:rect l="l" t="t" r="r" b="b"/>
            <a:pathLst>
              <a:path w="15424" h="11745" extrusionOk="0">
                <a:moveTo>
                  <a:pt x="0" y="0"/>
                </a:moveTo>
                <a:cubicBezTo>
                  <a:pt x="2724" y="4847"/>
                  <a:pt x="6686" y="8879"/>
                  <a:pt x="11497" y="11744"/>
                </a:cubicBezTo>
                <a:cubicBezTo>
                  <a:pt x="14291" y="8596"/>
                  <a:pt x="15423" y="4351"/>
                  <a:pt x="14787" y="0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25"/>
          <p:cNvSpPr/>
          <p:nvPr/>
        </p:nvSpPr>
        <p:spPr>
          <a:xfrm rot="-1945347" flipH="1">
            <a:off x="-1394767" y="1479549"/>
            <a:ext cx="2235921" cy="1624113"/>
          </a:xfrm>
          <a:custGeom>
            <a:avLst/>
            <a:gdLst/>
            <a:ahLst/>
            <a:cxnLst/>
            <a:rect l="l" t="t" r="r" b="b"/>
            <a:pathLst>
              <a:path w="65688" h="47714" extrusionOk="0">
                <a:moveTo>
                  <a:pt x="65300" y="0"/>
                </a:moveTo>
                <a:lnTo>
                  <a:pt x="0" y="36"/>
                </a:lnTo>
                <a:lnTo>
                  <a:pt x="0" y="36"/>
                </a:lnTo>
                <a:cubicBezTo>
                  <a:pt x="531" y="36"/>
                  <a:pt x="1663" y="1486"/>
                  <a:pt x="1981" y="1804"/>
                </a:cubicBezTo>
                <a:cubicBezTo>
                  <a:pt x="2653" y="2476"/>
                  <a:pt x="3290" y="3219"/>
                  <a:pt x="3891" y="3997"/>
                </a:cubicBezTo>
                <a:lnTo>
                  <a:pt x="23524" y="3997"/>
                </a:lnTo>
                <a:cubicBezTo>
                  <a:pt x="25611" y="3997"/>
                  <a:pt x="24160" y="14999"/>
                  <a:pt x="23736" y="16272"/>
                </a:cubicBezTo>
                <a:cubicBezTo>
                  <a:pt x="22356" y="19916"/>
                  <a:pt x="19951" y="23064"/>
                  <a:pt x="16767" y="25292"/>
                </a:cubicBezTo>
                <a:cubicBezTo>
                  <a:pt x="12664" y="28122"/>
                  <a:pt x="7888" y="30033"/>
                  <a:pt x="4139" y="33393"/>
                </a:cubicBezTo>
                <a:cubicBezTo>
                  <a:pt x="4139" y="33570"/>
                  <a:pt x="4103" y="33782"/>
                  <a:pt x="4068" y="33959"/>
                </a:cubicBezTo>
                <a:cubicBezTo>
                  <a:pt x="3431" y="41175"/>
                  <a:pt x="7464" y="47260"/>
                  <a:pt x="14999" y="47684"/>
                </a:cubicBezTo>
                <a:cubicBezTo>
                  <a:pt x="15353" y="47704"/>
                  <a:pt x="15707" y="47714"/>
                  <a:pt x="16062" y="47714"/>
                </a:cubicBezTo>
                <a:cubicBezTo>
                  <a:pt x="19467" y="47714"/>
                  <a:pt x="22903" y="46828"/>
                  <a:pt x="26106" y="45738"/>
                </a:cubicBezTo>
                <a:cubicBezTo>
                  <a:pt x="31341" y="43934"/>
                  <a:pt x="36435" y="41670"/>
                  <a:pt x="41281" y="38982"/>
                </a:cubicBezTo>
                <a:cubicBezTo>
                  <a:pt x="44996" y="36930"/>
                  <a:pt x="48639" y="34454"/>
                  <a:pt x="52601" y="32792"/>
                </a:cubicBezTo>
                <a:cubicBezTo>
                  <a:pt x="55323" y="31693"/>
                  <a:pt x="58722" y="30806"/>
                  <a:pt x="61897" y="30806"/>
                </a:cubicBezTo>
                <a:cubicBezTo>
                  <a:pt x="63013" y="30806"/>
                  <a:pt x="64102" y="30916"/>
                  <a:pt x="65123" y="31164"/>
                </a:cubicBezTo>
                <a:cubicBezTo>
                  <a:pt x="65125" y="31165"/>
                  <a:pt x="65126" y="31165"/>
                  <a:pt x="65127" y="31165"/>
                </a:cubicBezTo>
                <a:cubicBezTo>
                  <a:pt x="65688" y="31165"/>
                  <a:pt x="65300" y="0"/>
                  <a:pt x="6530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25"/>
          <p:cNvSpPr/>
          <p:nvPr/>
        </p:nvSpPr>
        <p:spPr>
          <a:xfrm rot="-1945347" flipH="1">
            <a:off x="-280137" y="1356314"/>
            <a:ext cx="747758" cy="1011454"/>
          </a:xfrm>
          <a:custGeom>
            <a:avLst/>
            <a:gdLst/>
            <a:ahLst/>
            <a:cxnLst/>
            <a:rect l="l" t="t" r="r" b="b"/>
            <a:pathLst>
              <a:path w="21968" h="29715" extrusionOk="0">
                <a:moveTo>
                  <a:pt x="1" y="0"/>
                </a:moveTo>
                <a:cubicBezTo>
                  <a:pt x="2689" y="3573"/>
                  <a:pt x="4528" y="8278"/>
                  <a:pt x="4352" y="12841"/>
                </a:cubicBezTo>
                <a:cubicBezTo>
                  <a:pt x="4104" y="18607"/>
                  <a:pt x="1203" y="23983"/>
                  <a:pt x="531" y="29714"/>
                </a:cubicBezTo>
                <a:cubicBezTo>
                  <a:pt x="4245" y="26354"/>
                  <a:pt x="9021" y="24443"/>
                  <a:pt x="13124" y="21613"/>
                </a:cubicBezTo>
                <a:cubicBezTo>
                  <a:pt x="16308" y="19385"/>
                  <a:pt x="18713" y="16237"/>
                  <a:pt x="20093" y="12593"/>
                </a:cubicBezTo>
                <a:cubicBezTo>
                  <a:pt x="20517" y="11355"/>
                  <a:pt x="21968" y="318"/>
                  <a:pt x="19881" y="318"/>
                </a:cubicBezTo>
                <a:cubicBezTo>
                  <a:pt x="19881" y="318"/>
                  <a:pt x="9905" y="0"/>
                  <a:pt x="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25"/>
          <p:cNvSpPr/>
          <p:nvPr/>
        </p:nvSpPr>
        <p:spPr>
          <a:xfrm rot="3323966" flipH="1">
            <a:off x="730668" y="2021042"/>
            <a:ext cx="540405" cy="511426"/>
          </a:xfrm>
          <a:custGeom>
            <a:avLst/>
            <a:gdLst/>
            <a:ahLst/>
            <a:cxnLst/>
            <a:rect l="l" t="t" r="r" b="b"/>
            <a:pathLst>
              <a:path w="27522" h="21508" extrusionOk="0">
                <a:moveTo>
                  <a:pt x="13885" y="0"/>
                </a:moveTo>
                <a:cubicBezTo>
                  <a:pt x="11736" y="0"/>
                  <a:pt x="9587" y="354"/>
                  <a:pt x="7535" y="1061"/>
                </a:cubicBezTo>
                <a:cubicBezTo>
                  <a:pt x="5519" y="1663"/>
                  <a:pt x="3715" y="2795"/>
                  <a:pt x="2265" y="4280"/>
                </a:cubicBezTo>
                <a:cubicBezTo>
                  <a:pt x="850" y="5801"/>
                  <a:pt x="1" y="7924"/>
                  <a:pt x="284" y="9940"/>
                </a:cubicBezTo>
                <a:cubicBezTo>
                  <a:pt x="567" y="11956"/>
                  <a:pt x="1840" y="13619"/>
                  <a:pt x="3114" y="15175"/>
                </a:cubicBezTo>
                <a:lnTo>
                  <a:pt x="8101" y="21507"/>
                </a:lnTo>
                <a:cubicBezTo>
                  <a:pt x="9057" y="18784"/>
                  <a:pt x="10507" y="16307"/>
                  <a:pt x="12382" y="14150"/>
                </a:cubicBezTo>
                <a:cubicBezTo>
                  <a:pt x="16450" y="9657"/>
                  <a:pt x="21968" y="7889"/>
                  <a:pt x="27522" y="6155"/>
                </a:cubicBezTo>
                <a:cubicBezTo>
                  <a:pt x="25647" y="3750"/>
                  <a:pt x="23100" y="1981"/>
                  <a:pt x="20235" y="1061"/>
                </a:cubicBezTo>
                <a:cubicBezTo>
                  <a:pt x="18183" y="354"/>
                  <a:pt x="16034" y="0"/>
                  <a:pt x="1388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p25"/>
          <p:cNvSpPr/>
          <p:nvPr/>
        </p:nvSpPr>
        <p:spPr>
          <a:xfrm rot="3323966" flipH="1">
            <a:off x="612024" y="2001574"/>
            <a:ext cx="432745" cy="458257"/>
          </a:xfrm>
          <a:custGeom>
            <a:avLst/>
            <a:gdLst/>
            <a:ahLst/>
            <a:cxnLst/>
            <a:rect l="l" t="t" r="r" b="b"/>
            <a:pathLst>
              <a:path w="22039" h="19272" extrusionOk="0">
                <a:moveTo>
                  <a:pt x="19421" y="0"/>
                </a:moveTo>
                <a:cubicBezTo>
                  <a:pt x="13867" y="1734"/>
                  <a:pt x="8384" y="3502"/>
                  <a:pt x="4281" y="7995"/>
                </a:cubicBezTo>
                <a:cubicBezTo>
                  <a:pt x="2406" y="10152"/>
                  <a:pt x="920" y="12629"/>
                  <a:pt x="0" y="15352"/>
                </a:cubicBezTo>
                <a:cubicBezTo>
                  <a:pt x="814" y="16378"/>
                  <a:pt x="1663" y="17439"/>
                  <a:pt x="2795" y="18112"/>
                </a:cubicBezTo>
                <a:cubicBezTo>
                  <a:pt x="4221" y="18931"/>
                  <a:pt x="6011" y="19272"/>
                  <a:pt x="7835" y="19272"/>
                </a:cubicBezTo>
                <a:cubicBezTo>
                  <a:pt x="9948" y="19272"/>
                  <a:pt x="12106" y="18814"/>
                  <a:pt x="13796" y="18112"/>
                </a:cubicBezTo>
                <a:cubicBezTo>
                  <a:pt x="17157" y="16661"/>
                  <a:pt x="19987" y="13902"/>
                  <a:pt x="21119" y="10400"/>
                </a:cubicBezTo>
                <a:cubicBezTo>
                  <a:pt x="22038" y="7676"/>
                  <a:pt x="21862" y="4740"/>
                  <a:pt x="20694" y="2123"/>
                </a:cubicBezTo>
                <a:cubicBezTo>
                  <a:pt x="20340" y="1380"/>
                  <a:pt x="19916" y="637"/>
                  <a:pt x="1942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0" name="Google Shape;270;p25"/>
          <p:cNvGrpSpPr/>
          <p:nvPr/>
        </p:nvGrpSpPr>
        <p:grpSpPr>
          <a:xfrm rot="752930">
            <a:off x="1670264" y="2215328"/>
            <a:ext cx="614527" cy="554439"/>
            <a:chOff x="5700725" y="2096750"/>
            <a:chExt cx="990500" cy="893650"/>
          </a:xfrm>
        </p:grpSpPr>
        <p:sp>
          <p:nvSpPr>
            <p:cNvPr id="271" name="Google Shape;271;p25"/>
            <p:cNvSpPr/>
            <p:nvPr/>
          </p:nvSpPr>
          <p:spPr>
            <a:xfrm>
              <a:off x="5700725" y="2096750"/>
              <a:ext cx="979000" cy="893650"/>
            </a:xfrm>
            <a:custGeom>
              <a:avLst/>
              <a:gdLst/>
              <a:ahLst/>
              <a:cxnLst/>
              <a:rect l="l" t="t" r="r" b="b"/>
              <a:pathLst>
                <a:path w="39160" h="35746" extrusionOk="0">
                  <a:moveTo>
                    <a:pt x="23251" y="0"/>
                  </a:moveTo>
                  <a:cubicBezTo>
                    <a:pt x="18548" y="0"/>
                    <a:pt x="13890" y="1974"/>
                    <a:pt x="10188" y="4960"/>
                  </a:cubicBezTo>
                  <a:cubicBezTo>
                    <a:pt x="5483" y="8781"/>
                    <a:pt x="2193" y="14051"/>
                    <a:pt x="814" y="19959"/>
                  </a:cubicBezTo>
                  <a:cubicBezTo>
                    <a:pt x="177" y="22753"/>
                    <a:pt x="0" y="25725"/>
                    <a:pt x="779" y="28484"/>
                  </a:cubicBezTo>
                  <a:cubicBezTo>
                    <a:pt x="1592" y="31278"/>
                    <a:pt x="3467" y="33790"/>
                    <a:pt x="6120" y="34957"/>
                  </a:cubicBezTo>
                  <a:cubicBezTo>
                    <a:pt x="7511" y="35551"/>
                    <a:pt x="8980" y="35746"/>
                    <a:pt x="10471" y="35746"/>
                  </a:cubicBezTo>
                  <a:cubicBezTo>
                    <a:pt x="11823" y="35746"/>
                    <a:pt x="13193" y="35585"/>
                    <a:pt x="14539" y="35417"/>
                  </a:cubicBezTo>
                  <a:lnTo>
                    <a:pt x="19279" y="34887"/>
                  </a:lnTo>
                  <a:cubicBezTo>
                    <a:pt x="21225" y="27210"/>
                    <a:pt x="25894" y="19994"/>
                    <a:pt x="32863" y="16068"/>
                  </a:cubicBezTo>
                  <a:cubicBezTo>
                    <a:pt x="34844" y="14936"/>
                    <a:pt x="36966" y="14051"/>
                    <a:pt x="39159" y="13415"/>
                  </a:cubicBezTo>
                  <a:cubicBezTo>
                    <a:pt x="38629" y="10549"/>
                    <a:pt x="37355" y="7861"/>
                    <a:pt x="35480" y="5633"/>
                  </a:cubicBezTo>
                  <a:cubicBezTo>
                    <a:pt x="32827" y="2590"/>
                    <a:pt x="29184" y="609"/>
                    <a:pt x="25186" y="114"/>
                  </a:cubicBezTo>
                  <a:cubicBezTo>
                    <a:pt x="24542" y="37"/>
                    <a:pt x="23896" y="0"/>
                    <a:pt x="23251" y="0"/>
                  </a:cubicBezTo>
                  <a:close/>
                </a:path>
              </a:pathLst>
            </a:custGeom>
            <a:solidFill>
              <a:srgbClr val="FEF4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25"/>
            <p:cNvSpPr/>
            <p:nvPr/>
          </p:nvSpPr>
          <p:spPr>
            <a:xfrm>
              <a:off x="6182700" y="2433000"/>
              <a:ext cx="508525" cy="535925"/>
            </a:xfrm>
            <a:custGeom>
              <a:avLst/>
              <a:gdLst/>
              <a:ahLst/>
              <a:cxnLst/>
              <a:rect l="l" t="t" r="r" b="b"/>
              <a:pathLst>
                <a:path w="20341" h="21437" extrusionOk="0">
                  <a:moveTo>
                    <a:pt x="19880" y="0"/>
                  </a:moveTo>
                  <a:cubicBezTo>
                    <a:pt x="17687" y="637"/>
                    <a:pt x="15565" y="1521"/>
                    <a:pt x="13584" y="2653"/>
                  </a:cubicBezTo>
                  <a:cubicBezTo>
                    <a:pt x="6615" y="6580"/>
                    <a:pt x="1946" y="13796"/>
                    <a:pt x="0" y="21437"/>
                  </a:cubicBezTo>
                  <a:lnTo>
                    <a:pt x="6544" y="20694"/>
                  </a:lnTo>
                  <a:cubicBezTo>
                    <a:pt x="8348" y="20446"/>
                    <a:pt x="10223" y="20234"/>
                    <a:pt x="11850" y="19385"/>
                  </a:cubicBezTo>
                  <a:lnTo>
                    <a:pt x="11886" y="19385"/>
                  </a:lnTo>
                  <a:cubicBezTo>
                    <a:pt x="16307" y="17086"/>
                    <a:pt x="19314" y="11143"/>
                    <a:pt x="20022" y="6403"/>
                  </a:cubicBezTo>
                  <a:cubicBezTo>
                    <a:pt x="20340" y="4280"/>
                    <a:pt x="20269" y="2087"/>
                    <a:pt x="198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6">
  <p:cSld name="CUSTOM_1_1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6"/>
          <p:cNvSpPr txBox="1">
            <a:spLocks noGrp="1"/>
          </p:cNvSpPr>
          <p:nvPr>
            <p:ph type="title"/>
          </p:nvPr>
        </p:nvSpPr>
        <p:spPr>
          <a:xfrm>
            <a:off x="716250" y="540808"/>
            <a:ext cx="3855900" cy="54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75" name="Google Shape;275;p26"/>
          <p:cNvSpPr/>
          <p:nvPr/>
        </p:nvSpPr>
        <p:spPr>
          <a:xfrm>
            <a:off x="8278407" y="4764865"/>
            <a:ext cx="601847" cy="368913"/>
          </a:xfrm>
          <a:custGeom>
            <a:avLst/>
            <a:gdLst/>
            <a:ahLst/>
            <a:cxnLst/>
            <a:rect l="l" t="t" r="r" b="b"/>
            <a:pathLst>
              <a:path w="23489" h="14398" extrusionOk="0">
                <a:moveTo>
                  <a:pt x="0" y="0"/>
                </a:moveTo>
                <a:lnTo>
                  <a:pt x="0" y="0"/>
                </a:lnTo>
                <a:cubicBezTo>
                  <a:pt x="5483" y="7747"/>
                  <a:pt x="14044" y="13336"/>
                  <a:pt x="23488" y="14397"/>
                </a:cubicBezTo>
                <a:cubicBezTo>
                  <a:pt x="19314" y="6297"/>
                  <a:pt x="12806" y="3467"/>
                  <a:pt x="12806" y="3467"/>
                </a:cubicBezTo>
                <a:cubicBezTo>
                  <a:pt x="8773" y="1592"/>
                  <a:pt x="4422" y="425"/>
                  <a:pt x="0" y="0"/>
                </a:cubicBezTo>
                <a:close/>
              </a:path>
            </a:pathLst>
          </a:custGeom>
          <a:solidFill>
            <a:srgbClr val="30343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p26"/>
          <p:cNvSpPr/>
          <p:nvPr/>
        </p:nvSpPr>
        <p:spPr>
          <a:xfrm>
            <a:off x="8079017" y="3422562"/>
            <a:ext cx="1064999" cy="1720961"/>
          </a:xfrm>
          <a:custGeom>
            <a:avLst/>
            <a:gdLst/>
            <a:ahLst/>
            <a:cxnLst/>
            <a:rect l="l" t="t" r="r" b="b"/>
            <a:pathLst>
              <a:path w="41565" h="67166" extrusionOk="0">
                <a:moveTo>
                  <a:pt x="41564" y="1"/>
                </a:moveTo>
                <a:cubicBezTo>
                  <a:pt x="35091" y="1"/>
                  <a:pt x="28264" y="107"/>
                  <a:pt x="21967" y="1982"/>
                </a:cubicBezTo>
                <a:cubicBezTo>
                  <a:pt x="22356" y="4104"/>
                  <a:pt x="22427" y="6262"/>
                  <a:pt x="22109" y="8384"/>
                </a:cubicBezTo>
                <a:cubicBezTo>
                  <a:pt x="21401" y="13124"/>
                  <a:pt x="18394" y="19067"/>
                  <a:pt x="13973" y="21367"/>
                </a:cubicBezTo>
                <a:lnTo>
                  <a:pt x="13937" y="21367"/>
                </a:lnTo>
                <a:cubicBezTo>
                  <a:pt x="12310" y="22216"/>
                  <a:pt x="10435" y="22463"/>
                  <a:pt x="8631" y="22675"/>
                </a:cubicBezTo>
                <a:lnTo>
                  <a:pt x="2087" y="23418"/>
                </a:lnTo>
                <a:cubicBezTo>
                  <a:pt x="2016" y="23843"/>
                  <a:pt x="1910" y="24232"/>
                  <a:pt x="1804" y="24621"/>
                </a:cubicBezTo>
                <a:cubicBezTo>
                  <a:pt x="0" y="33111"/>
                  <a:pt x="1769" y="42414"/>
                  <a:pt x="6155" y="49842"/>
                </a:cubicBezTo>
                <a:cubicBezTo>
                  <a:pt x="6650" y="50691"/>
                  <a:pt x="7216" y="51540"/>
                  <a:pt x="7782" y="52389"/>
                </a:cubicBezTo>
                <a:cubicBezTo>
                  <a:pt x="12204" y="52814"/>
                  <a:pt x="16555" y="53981"/>
                  <a:pt x="20623" y="55821"/>
                </a:cubicBezTo>
                <a:cubicBezTo>
                  <a:pt x="20623" y="55821"/>
                  <a:pt x="27096" y="58686"/>
                  <a:pt x="31270" y="66786"/>
                </a:cubicBezTo>
                <a:cubicBezTo>
                  <a:pt x="31553" y="66822"/>
                  <a:pt x="31801" y="66857"/>
                  <a:pt x="32049" y="66857"/>
                </a:cubicBezTo>
                <a:cubicBezTo>
                  <a:pt x="32770" y="66911"/>
                  <a:pt x="37826" y="67166"/>
                  <a:pt x="40260" y="67166"/>
                </a:cubicBezTo>
                <a:cubicBezTo>
                  <a:pt x="41050" y="67166"/>
                  <a:pt x="41564" y="67139"/>
                  <a:pt x="41564" y="67069"/>
                </a:cubicBezTo>
                <a:lnTo>
                  <a:pt x="41564" y="1"/>
                </a:lnTo>
                <a:close/>
              </a:path>
            </a:pathLst>
          </a:custGeom>
          <a:solidFill>
            <a:srgbClr val="FFA8A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p26"/>
          <p:cNvSpPr/>
          <p:nvPr/>
        </p:nvSpPr>
        <p:spPr>
          <a:xfrm>
            <a:off x="7638524" y="3129627"/>
            <a:ext cx="1003377" cy="915902"/>
          </a:xfrm>
          <a:custGeom>
            <a:avLst/>
            <a:gdLst/>
            <a:ahLst/>
            <a:cxnLst/>
            <a:rect l="l" t="t" r="r" b="b"/>
            <a:pathLst>
              <a:path w="39160" h="35746" extrusionOk="0">
                <a:moveTo>
                  <a:pt x="23251" y="0"/>
                </a:moveTo>
                <a:cubicBezTo>
                  <a:pt x="18548" y="0"/>
                  <a:pt x="13890" y="1974"/>
                  <a:pt x="10188" y="4960"/>
                </a:cubicBezTo>
                <a:cubicBezTo>
                  <a:pt x="5483" y="8781"/>
                  <a:pt x="2193" y="14051"/>
                  <a:pt x="814" y="19959"/>
                </a:cubicBezTo>
                <a:cubicBezTo>
                  <a:pt x="177" y="22753"/>
                  <a:pt x="0" y="25725"/>
                  <a:pt x="779" y="28484"/>
                </a:cubicBezTo>
                <a:cubicBezTo>
                  <a:pt x="1592" y="31278"/>
                  <a:pt x="3467" y="33790"/>
                  <a:pt x="6120" y="34957"/>
                </a:cubicBezTo>
                <a:cubicBezTo>
                  <a:pt x="7511" y="35551"/>
                  <a:pt x="8980" y="35746"/>
                  <a:pt x="10471" y="35746"/>
                </a:cubicBezTo>
                <a:cubicBezTo>
                  <a:pt x="11823" y="35746"/>
                  <a:pt x="13193" y="35585"/>
                  <a:pt x="14539" y="35417"/>
                </a:cubicBezTo>
                <a:lnTo>
                  <a:pt x="19279" y="34887"/>
                </a:lnTo>
                <a:cubicBezTo>
                  <a:pt x="21225" y="27210"/>
                  <a:pt x="25894" y="19994"/>
                  <a:pt x="32863" y="16068"/>
                </a:cubicBezTo>
                <a:cubicBezTo>
                  <a:pt x="34844" y="14936"/>
                  <a:pt x="36966" y="14051"/>
                  <a:pt x="39159" y="13415"/>
                </a:cubicBezTo>
                <a:cubicBezTo>
                  <a:pt x="38629" y="10549"/>
                  <a:pt x="37355" y="7861"/>
                  <a:pt x="35480" y="5633"/>
                </a:cubicBezTo>
                <a:cubicBezTo>
                  <a:pt x="32827" y="2590"/>
                  <a:pt x="29184" y="609"/>
                  <a:pt x="25186" y="114"/>
                </a:cubicBezTo>
                <a:cubicBezTo>
                  <a:pt x="24542" y="37"/>
                  <a:pt x="23896" y="0"/>
                  <a:pt x="23251" y="0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26"/>
          <p:cNvSpPr/>
          <p:nvPr/>
        </p:nvSpPr>
        <p:spPr>
          <a:xfrm>
            <a:off x="8132490" y="3474241"/>
            <a:ext cx="521187" cy="549270"/>
          </a:xfrm>
          <a:custGeom>
            <a:avLst/>
            <a:gdLst/>
            <a:ahLst/>
            <a:cxnLst/>
            <a:rect l="l" t="t" r="r" b="b"/>
            <a:pathLst>
              <a:path w="20341" h="21437" extrusionOk="0">
                <a:moveTo>
                  <a:pt x="19880" y="0"/>
                </a:moveTo>
                <a:cubicBezTo>
                  <a:pt x="17687" y="637"/>
                  <a:pt x="15565" y="1521"/>
                  <a:pt x="13584" y="2653"/>
                </a:cubicBezTo>
                <a:cubicBezTo>
                  <a:pt x="6615" y="6580"/>
                  <a:pt x="1946" y="13796"/>
                  <a:pt x="0" y="21437"/>
                </a:cubicBezTo>
                <a:lnTo>
                  <a:pt x="6544" y="20694"/>
                </a:lnTo>
                <a:cubicBezTo>
                  <a:pt x="8348" y="20446"/>
                  <a:pt x="10223" y="20234"/>
                  <a:pt x="11850" y="19385"/>
                </a:cubicBezTo>
                <a:lnTo>
                  <a:pt x="11886" y="19385"/>
                </a:lnTo>
                <a:cubicBezTo>
                  <a:pt x="16307" y="17086"/>
                  <a:pt x="19314" y="11143"/>
                  <a:pt x="20022" y="6403"/>
                </a:cubicBezTo>
                <a:cubicBezTo>
                  <a:pt x="20340" y="4280"/>
                  <a:pt x="20269" y="2087"/>
                  <a:pt x="19880" y="0"/>
                </a:cubicBezTo>
                <a:close/>
              </a:path>
            </a:pathLst>
          </a:custGeom>
          <a:solidFill>
            <a:srgbClr val="FFD8B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26"/>
          <p:cNvSpPr/>
          <p:nvPr/>
        </p:nvSpPr>
        <p:spPr>
          <a:xfrm>
            <a:off x="7516651" y="-112525"/>
            <a:ext cx="1642200" cy="1192850"/>
          </a:xfrm>
          <a:custGeom>
            <a:avLst/>
            <a:gdLst/>
            <a:ahLst/>
            <a:cxnLst/>
            <a:rect l="l" t="t" r="r" b="b"/>
            <a:pathLst>
              <a:path w="65688" h="47714" extrusionOk="0">
                <a:moveTo>
                  <a:pt x="65300" y="0"/>
                </a:moveTo>
                <a:lnTo>
                  <a:pt x="0" y="36"/>
                </a:lnTo>
                <a:lnTo>
                  <a:pt x="0" y="36"/>
                </a:lnTo>
                <a:cubicBezTo>
                  <a:pt x="531" y="36"/>
                  <a:pt x="1663" y="1486"/>
                  <a:pt x="1981" y="1804"/>
                </a:cubicBezTo>
                <a:cubicBezTo>
                  <a:pt x="2653" y="2476"/>
                  <a:pt x="3290" y="3219"/>
                  <a:pt x="3891" y="3997"/>
                </a:cubicBezTo>
                <a:lnTo>
                  <a:pt x="23524" y="3997"/>
                </a:lnTo>
                <a:cubicBezTo>
                  <a:pt x="25611" y="3997"/>
                  <a:pt x="24160" y="14999"/>
                  <a:pt x="23736" y="16272"/>
                </a:cubicBezTo>
                <a:cubicBezTo>
                  <a:pt x="22356" y="19916"/>
                  <a:pt x="19951" y="23064"/>
                  <a:pt x="16767" y="25292"/>
                </a:cubicBezTo>
                <a:cubicBezTo>
                  <a:pt x="12664" y="28122"/>
                  <a:pt x="7888" y="30033"/>
                  <a:pt x="4139" y="33393"/>
                </a:cubicBezTo>
                <a:cubicBezTo>
                  <a:pt x="4139" y="33570"/>
                  <a:pt x="4103" y="33782"/>
                  <a:pt x="4068" y="33959"/>
                </a:cubicBezTo>
                <a:cubicBezTo>
                  <a:pt x="3431" y="41175"/>
                  <a:pt x="7464" y="47260"/>
                  <a:pt x="14999" y="47684"/>
                </a:cubicBezTo>
                <a:cubicBezTo>
                  <a:pt x="15353" y="47704"/>
                  <a:pt x="15707" y="47714"/>
                  <a:pt x="16062" y="47714"/>
                </a:cubicBezTo>
                <a:cubicBezTo>
                  <a:pt x="19467" y="47714"/>
                  <a:pt x="22903" y="46828"/>
                  <a:pt x="26106" y="45738"/>
                </a:cubicBezTo>
                <a:cubicBezTo>
                  <a:pt x="31341" y="43934"/>
                  <a:pt x="36435" y="41670"/>
                  <a:pt x="41281" y="38982"/>
                </a:cubicBezTo>
                <a:cubicBezTo>
                  <a:pt x="44996" y="36930"/>
                  <a:pt x="48639" y="34454"/>
                  <a:pt x="52601" y="32792"/>
                </a:cubicBezTo>
                <a:cubicBezTo>
                  <a:pt x="55323" y="31693"/>
                  <a:pt x="58722" y="30806"/>
                  <a:pt x="61897" y="30806"/>
                </a:cubicBezTo>
                <a:cubicBezTo>
                  <a:pt x="63013" y="30806"/>
                  <a:pt x="64102" y="30916"/>
                  <a:pt x="65123" y="31164"/>
                </a:cubicBezTo>
                <a:cubicBezTo>
                  <a:pt x="65125" y="31165"/>
                  <a:pt x="65126" y="31165"/>
                  <a:pt x="65127" y="31165"/>
                </a:cubicBezTo>
                <a:cubicBezTo>
                  <a:pt x="65688" y="31165"/>
                  <a:pt x="65300" y="0"/>
                  <a:pt x="65300" y="0"/>
                </a:cubicBezTo>
                <a:close/>
              </a:path>
            </a:pathLst>
          </a:custGeom>
          <a:solidFill>
            <a:srgbClr val="CAD5D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p26"/>
          <p:cNvSpPr/>
          <p:nvPr/>
        </p:nvSpPr>
        <p:spPr>
          <a:xfrm>
            <a:off x="7602801" y="-20550"/>
            <a:ext cx="549200" cy="742875"/>
          </a:xfrm>
          <a:custGeom>
            <a:avLst/>
            <a:gdLst/>
            <a:ahLst/>
            <a:cxnLst/>
            <a:rect l="l" t="t" r="r" b="b"/>
            <a:pathLst>
              <a:path w="21968" h="29715" extrusionOk="0">
                <a:moveTo>
                  <a:pt x="1" y="0"/>
                </a:moveTo>
                <a:cubicBezTo>
                  <a:pt x="2689" y="3573"/>
                  <a:pt x="4528" y="8278"/>
                  <a:pt x="4352" y="12841"/>
                </a:cubicBezTo>
                <a:cubicBezTo>
                  <a:pt x="4104" y="18607"/>
                  <a:pt x="1203" y="23983"/>
                  <a:pt x="531" y="29714"/>
                </a:cubicBezTo>
                <a:cubicBezTo>
                  <a:pt x="4245" y="26354"/>
                  <a:pt x="9021" y="24443"/>
                  <a:pt x="13124" y="21613"/>
                </a:cubicBezTo>
                <a:cubicBezTo>
                  <a:pt x="16308" y="19385"/>
                  <a:pt x="18713" y="16237"/>
                  <a:pt x="20093" y="12593"/>
                </a:cubicBezTo>
                <a:cubicBezTo>
                  <a:pt x="20517" y="11355"/>
                  <a:pt x="21968" y="318"/>
                  <a:pt x="19881" y="318"/>
                </a:cubicBezTo>
                <a:cubicBezTo>
                  <a:pt x="19881" y="318"/>
                  <a:pt x="9905" y="0"/>
                  <a:pt x="1" y="0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p26"/>
          <p:cNvSpPr/>
          <p:nvPr/>
        </p:nvSpPr>
        <p:spPr>
          <a:xfrm>
            <a:off x="-494450" y="4515775"/>
            <a:ext cx="2184915" cy="668452"/>
          </a:xfrm>
          <a:custGeom>
            <a:avLst/>
            <a:gdLst/>
            <a:ahLst/>
            <a:cxnLst/>
            <a:rect l="l" t="t" r="r" b="b"/>
            <a:pathLst>
              <a:path w="71350" h="21827" extrusionOk="0">
                <a:moveTo>
                  <a:pt x="34242" y="1"/>
                </a:moveTo>
                <a:cubicBezTo>
                  <a:pt x="29988" y="1"/>
                  <a:pt x="25770" y="443"/>
                  <a:pt x="21791" y="1239"/>
                </a:cubicBezTo>
                <a:cubicBezTo>
                  <a:pt x="21069" y="1389"/>
                  <a:pt x="5824" y="3432"/>
                  <a:pt x="1272" y="3432"/>
                </a:cubicBezTo>
                <a:cubicBezTo>
                  <a:pt x="470" y="3432"/>
                  <a:pt x="0" y="3368"/>
                  <a:pt x="0" y="3220"/>
                </a:cubicBezTo>
                <a:lnTo>
                  <a:pt x="0" y="21827"/>
                </a:lnTo>
                <a:lnTo>
                  <a:pt x="71349" y="21827"/>
                </a:lnTo>
                <a:cubicBezTo>
                  <a:pt x="70960" y="19456"/>
                  <a:pt x="70040" y="17193"/>
                  <a:pt x="68625" y="15247"/>
                </a:cubicBezTo>
                <a:lnTo>
                  <a:pt x="67777" y="15212"/>
                </a:lnTo>
                <a:cubicBezTo>
                  <a:pt x="63850" y="14964"/>
                  <a:pt x="60030" y="13797"/>
                  <a:pt x="56634" y="11887"/>
                </a:cubicBezTo>
                <a:cubicBezTo>
                  <a:pt x="52424" y="9410"/>
                  <a:pt x="49028" y="5767"/>
                  <a:pt x="46906" y="1416"/>
                </a:cubicBezTo>
                <a:cubicBezTo>
                  <a:pt x="42785" y="443"/>
                  <a:pt x="38496" y="1"/>
                  <a:pt x="34242" y="1"/>
                </a:cubicBezTo>
                <a:close/>
              </a:path>
            </a:pathLst>
          </a:custGeom>
          <a:solidFill>
            <a:srgbClr val="FFD8B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p26"/>
          <p:cNvSpPr/>
          <p:nvPr/>
        </p:nvSpPr>
        <p:spPr>
          <a:xfrm>
            <a:off x="941929" y="4559109"/>
            <a:ext cx="665151" cy="423636"/>
          </a:xfrm>
          <a:custGeom>
            <a:avLst/>
            <a:gdLst/>
            <a:ahLst/>
            <a:cxnLst/>
            <a:rect l="l" t="t" r="r" b="b"/>
            <a:pathLst>
              <a:path w="21721" h="13833" extrusionOk="0">
                <a:moveTo>
                  <a:pt x="1" y="1"/>
                </a:moveTo>
                <a:cubicBezTo>
                  <a:pt x="2159" y="4352"/>
                  <a:pt x="5519" y="7995"/>
                  <a:pt x="9729" y="10472"/>
                </a:cubicBezTo>
                <a:cubicBezTo>
                  <a:pt x="13125" y="12382"/>
                  <a:pt x="16945" y="13549"/>
                  <a:pt x="20872" y="13797"/>
                </a:cubicBezTo>
                <a:lnTo>
                  <a:pt x="21720" y="13832"/>
                </a:lnTo>
                <a:cubicBezTo>
                  <a:pt x="21438" y="13408"/>
                  <a:pt x="21119" y="12983"/>
                  <a:pt x="20801" y="12594"/>
                </a:cubicBezTo>
                <a:cubicBezTo>
                  <a:pt x="15495" y="5873"/>
                  <a:pt x="8066" y="1911"/>
                  <a:pt x="1" y="1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3" name="Google Shape;283;p26"/>
          <p:cNvGrpSpPr/>
          <p:nvPr/>
        </p:nvGrpSpPr>
        <p:grpSpPr>
          <a:xfrm rot="-2700000">
            <a:off x="6821202" y="1159923"/>
            <a:ext cx="894966" cy="644919"/>
            <a:chOff x="1224745" y="2688978"/>
            <a:chExt cx="894975" cy="644925"/>
          </a:xfrm>
        </p:grpSpPr>
        <p:sp>
          <p:nvSpPr>
            <p:cNvPr id="284" name="Google Shape;284;p26"/>
            <p:cNvSpPr/>
            <p:nvPr/>
          </p:nvSpPr>
          <p:spPr>
            <a:xfrm>
              <a:off x="1224745" y="2688978"/>
              <a:ext cx="657100" cy="644925"/>
            </a:xfrm>
            <a:custGeom>
              <a:avLst/>
              <a:gdLst/>
              <a:ahLst/>
              <a:cxnLst/>
              <a:rect l="l" t="t" r="r" b="b"/>
              <a:pathLst>
                <a:path w="26284" h="25797" extrusionOk="0">
                  <a:moveTo>
                    <a:pt x="16555" y="0"/>
                  </a:moveTo>
                  <a:cubicBezTo>
                    <a:pt x="14261" y="0"/>
                    <a:pt x="11956" y="260"/>
                    <a:pt x="9728" y="802"/>
                  </a:cubicBezTo>
                  <a:cubicBezTo>
                    <a:pt x="6863" y="1510"/>
                    <a:pt x="4811" y="3349"/>
                    <a:pt x="3219" y="5861"/>
                  </a:cubicBezTo>
                  <a:cubicBezTo>
                    <a:pt x="2618" y="6851"/>
                    <a:pt x="2088" y="7948"/>
                    <a:pt x="1698" y="9080"/>
                  </a:cubicBezTo>
                  <a:cubicBezTo>
                    <a:pt x="0" y="14067"/>
                    <a:pt x="1026" y="20965"/>
                    <a:pt x="5837" y="24007"/>
                  </a:cubicBezTo>
                  <a:cubicBezTo>
                    <a:pt x="7927" y="25325"/>
                    <a:pt x="10601" y="25796"/>
                    <a:pt x="13221" y="25796"/>
                  </a:cubicBezTo>
                  <a:cubicBezTo>
                    <a:pt x="14681" y="25796"/>
                    <a:pt x="16124" y="25650"/>
                    <a:pt x="17440" y="25422"/>
                  </a:cubicBezTo>
                  <a:cubicBezTo>
                    <a:pt x="18253" y="25281"/>
                    <a:pt x="19102" y="25104"/>
                    <a:pt x="19881" y="24856"/>
                  </a:cubicBezTo>
                  <a:cubicBezTo>
                    <a:pt x="19668" y="18772"/>
                    <a:pt x="20871" y="12723"/>
                    <a:pt x="23383" y="7170"/>
                  </a:cubicBezTo>
                  <a:cubicBezTo>
                    <a:pt x="24196" y="5365"/>
                    <a:pt x="25151" y="3632"/>
                    <a:pt x="26283" y="2005"/>
                  </a:cubicBezTo>
                  <a:cubicBezTo>
                    <a:pt x="24798" y="1333"/>
                    <a:pt x="23241" y="838"/>
                    <a:pt x="21649" y="519"/>
                  </a:cubicBezTo>
                  <a:cubicBezTo>
                    <a:pt x="20376" y="236"/>
                    <a:pt x="19067" y="95"/>
                    <a:pt x="17758" y="24"/>
                  </a:cubicBezTo>
                  <a:cubicBezTo>
                    <a:pt x="17358" y="8"/>
                    <a:pt x="16957" y="0"/>
                    <a:pt x="165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26"/>
            <p:cNvSpPr/>
            <p:nvPr/>
          </p:nvSpPr>
          <p:spPr>
            <a:xfrm>
              <a:off x="1716445" y="2738203"/>
              <a:ext cx="403275" cy="571300"/>
            </a:xfrm>
            <a:custGeom>
              <a:avLst/>
              <a:gdLst/>
              <a:ahLst/>
              <a:cxnLst/>
              <a:rect l="l" t="t" r="r" b="b"/>
              <a:pathLst>
                <a:path w="16131" h="22852" extrusionOk="0">
                  <a:moveTo>
                    <a:pt x="6615" y="1"/>
                  </a:moveTo>
                  <a:cubicBezTo>
                    <a:pt x="5483" y="1628"/>
                    <a:pt x="4528" y="3361"/>
                    <a:pt x="3715" y="5165"/>
                  </a:cubicBezTo>
                  <a:cubicBezTo>
                    <a:pt x="1203" y="10719"/>
                    <a:pt x="0" y="16768"/>
                    <a:pt x="213" y="22852"/>
                  </a:cubicBezTo>
                  <a:cubicBezTo>
                    <a:pt x="3325" y="21968"/>
                    <a:pt x="6155" y="20447"/>
                    <a:pt x="8632" y="18395"/>
                  </a:cubicBezTo>
                  <a:cubicBezTo>
                    <a:pt x="12169" y="15424"/>
                    <a:pt x="16131" y="8596"/>
                    <a:pt x="12452" y="4316"/>
                  </a:cubicBezTo>
                  <a:cubicBezTo>
                    <a:pt x="10825" y="2477"/>
                    <a:pt x="8844" y="1026"/>
                    <a:pt x="66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1_1_2"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28"/>
          <p:cNvSpPr txBox="1">
            <a:spLocks noGrp="1"/>
          </p:cNvSpPr>
          <p:nvPr>
            <p:ph type="title"/>
          </p:nvPr>
        </p:nvSpPr>
        <p:spPr>
          <a:xfrm>
            <a:off x="3453003" y="3905900"/>
            <a:ext cx="4752000" cy="6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05" name="Google Shape;305;p28"/>
          <p:cNvSpPr txBox="1">
            <a:spLocks noGrp="1"/>
          </p:cNvSpPr>
          <p:nvPr>
            <p:ph type="title" idx="2" hasCustomPrompt="1"/>
          </p:nvPr>
        </p:nvSpPr>
        <p:spPr>
          <a:xfrm>
            <a:off x="716250" y="543200"/>
            <a:ext cx="2959500" cy="151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1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06" name="Google Shape;306;p28"/>
          <p:cNvSpPr/>
          <p:nvPr/>
        </p:nvSpPr>
        <p:spPr>
          <a:xfrm flipH="1">
            <a:off x="5782" y="4440953"/>
            <a:ext cx="778410" cy="545373"/>
          </a:xfrm>
          <a:custGeom>
            <a:avLst/>
            <a:gdLst/>
            <a:ahLst/>
            <a:cxnLst/>
            <a:rect l="l" t="t" r="r" b="b"/>
            <a:pathLst>
              <a:path w="28830" h="20199" extrusionOk="0">
                <a:moveTo>
                  <a:pt x="16294" y="0"/>
                </a:moveTo>
                <a:cubicBezTo>
                  <a:pt x="11568" y="0"/>
                  <a:pt x="7077" y="1785"/>
                  <a:pt x="3750" y="5354"/>
                </a:cubicBezTo>
                <a:cubicBezTo>
                  <a:pt x="2229" y="6981"/>
                  <a:pt x="991" y="8785"/>
                  <a:pt x="0" y="10766"/>
                </a:cubicBezTo>
                <a:cubicBezTo>
                  <a:pt x="7932" y="16593"/>
                  <a:pt x="18027" y="20199"/>
                  <a:pt x="26488" y="20199"/>
                </a:cubicBezTo>
                <a:cubicBezTo>
                  <a:pt x="27272" y="20199"/>
                  <a:pt x="28042" y="20168"/>
                  <a:pt x="28795" y="20105"/>
                </a:cubicBezTo>
                <a:cubicBezTo>
                  <a:pt x="28795" y="20105"/>
                  <a:pt x="28795" y="13454"/>
                  <a:pt x="28830" y="4186"/>
                </a:cubicBezTo>
                <a:cubicBezTo>
                  <a:pt x="27627" y="1180"/>
                  <a:pt x="21118" y="437"/>
                  <a:pt x="18713" y="154"/>
                </a:cubicBezTo>
                <a:cubicBezTo>
                  <a:pt x="17903" y="51"/>
                  <a:pt x="17095" y="0"/>
                  <a:pt x="16294" y="0"/>
                </a:cubicBezTo>
                <a:close/>
              </a:path>
            </a:pathLst>
          </a:custGeom>
          <a:solidFill>
            <a:srgbClr val="30343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28"/>
          <p:cNvSpPr/>
          <p:nvPr/>
        </p:nvSpPr>
        <p:spPr>
          <a:xfrm flipH="1">
            <a:off x="48" y="3018125"/>
            <a:ext cx="1207278" cy="1713447"/>
          </a:xfrm>
          <a:custGeom>
            <a:avLst/>
            <a:gdLst/>
            <a:ahLst/>
            <a:cxnLst/>
            <a:rect l="l" t="t" r="r" b="b"/>
            <a:pathLst>
              <a:path w="44714" h="63461" extrusionOk="0">
                <a:moveTo>
                  <a:pt x="44713" y="1"/>
                </a:moveTo>
                <a:cubicBezTo>
                  <a:pt x="44678" y="7040"/>
                  <a:pt x="34879" y="11992"/>
                  <a:pt x="29502" y="14150"/>
                </a:cubicBezTo>
                <a:cubicBezTo>
                  <a:pt x="27415" y="14964"/>
                  <a:pt x="25258" y="15671"/>
                  <a:pt x="23100" y="16343"/>
                </a:cubicBezTo>
                <a:cubicBezTo>
                  <a:pt x="23595" y="17015"/>
                  <a:pt x="24019" y="17723"/>
                  <a:pt x="24373" y="18466"/>
                </a:cubicBezTo>
                <a:cubicBezTo>
                  <a:pt x="25541" y="21083"/>
                  <a:pt x="25682" y="24055"/>
                  <a:pt x="24798" y="26778"/>
                </a:cubicBezTo>
                <a:cubicBezTo>
                  <a:pt x="23666" y="30245"/>
                  <a:pt x="20836" y="33004"/>
                  <a:pt x="17475" y="34455"/>
                </a:cubicBezTo>
                <a:cubicBezTo>
                  <a:pt x="15798" y="35190"/>
                  <a:pt x="13648" y="35654"/>
                  <a:pt x="11545" y="35654"/>
                </a:cubicBezTo>
                <a:cubicBezTo>
                  <a:pt x="9702" y="35654"/>
                  <a:pt x="7895" y="35297"/>
                  <a:pt x="6474" y="34455"/>
                </a:cubicBezTo>
                <a:lnTo>
                  <a:pt x="6439" y="34455"/>
                </a:lnTo>
                <a:cubicBezTo>
                  <a:pt x="5342" y="33782"/>
                  <a:pt x="4493" y="32757"/>
                  <a:pt x="3679" y="31731"/>
                </a:cubicBezTo>
                <a:lnTo>
                  <a:pt x="3644" y="31695"/>
                </a:lnTo>
                <a:cubicBezTo>
                  <a:pt x="3113" y="33146"/>
                  <a:pt x="2689" y="34631"/>
                  <a:pt x="2371" y="36152"/>
                </a:cubicBezTo>
                <a:cubicBezTo>
                  <a:pt x="1" y="46835"/>
                  <a:pt x="6403" y="56669"/>
                  <a:pt x="15636" y="63461"/>
                </a:cubicBezTo>
                <a:cubicBezTo>
                  <a:pt x="16626" y="61515"/>
                  <a:pt x="17900" y="59676"/>
                  <a:pt x="19385" y="58049"/>
                </a:cubicBezTo>
                <a:cubicBezTo>
                  <a:pt x="22763" y="54488"/>
                  <a:pt x="27293" y="52708"/>
                  <a:pt x="32052" y="52708"/>
                </a:cubicBezTo>
                <a:cubicBezTo>
                  <a:pt x="32824" y="52708"/>
                  <a:pt x="33603" y="52755"/>
                  <a:pt x="34384" y="52849"/>
                </a:cubicBezTo>
                <a:cubicBezTo>
                  <a:pt x="36754" y="53132"/>
                  <a:pt x="43263" y="53910"/>
                  <a:pt x="44501" y="56881"/>
                </a:cubicBezTo>
                <a:cubicBezTo>
                  <a:pt x="44572" y="35454"/>
                  <a:pt x="44713" y="30"/>
                  <a:pt x="44713" y="1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p28"/>
          <p:cNvSpPr/>
          <p:nvPr/>
        </p:nvSpPr>
        <p:spPr>
          <a:xfrm flipH="1">
            <a:off x="583631" y="3293213"/>
            <a:ext cx="743094" cy="580716"/>
          </a:xfrm>
          <a:custGeom>
            <a:avLst/>
            <a:gdLst/>
            <a:ahLst/>
            <a:cxnLst/>
            <a:rect l="l" t="t" r="r" b="b"/>
            <a:pathLst>
              <a:path w="27522" h="21508" extrusionOk="0">
                <a:moveTo>
                  <a:pt x="13885" y="0"/>
                </a:moveTo>
                <a:cubicBezTo>
                  <a:pt x="11736" y="0"/>
                  <a:pt x="9587" y="354"/>
                  <a:pt x="7535" y="1061"/>
                </a:cubicBezTo>
                <a:cubicBezTo>
                  <a:pt x="5519" y="1663"/>
                  <a:pt x="3715" y="2795"/>
                  <a:pt x="2265" y="4280"/>
                </a:cubicBezTo>
                <a:cubicBezTo>
                  <a:pt x="850" y="5801"/>
                  <a:pt x="1" y="7924"/>
                  <a:pt x="284" y="9940"/>
                </a:cubicBezTo>
                <a:cubicBezTo>
                  <a:pt x="567" y="11956"/>
                  <a:pt x="1840" y="13619"/>
                  <a:pt x="3114" y="15175"/>
                </a:cubicBezTo>
                <a:lnTo>
                  <a:pt x="8101" y="21507"/>
                </a:lnTo>
                <a:cubicBezTo>
                  <a:pt x="9057" y="18784"/>
                  <a:pt x="10507" y="16307"/>
                  <a:pt x="12382" y="14150"/>
                </a:cubicBezTo>
                <a:cubicBezTo>
                  <a:pt x="16450" y="9657"/>
                  <a:pt x="21968" y="7889"/>
                  <a:pt x="27522" y="6155"/>
                </a:cubicBezTo>
                <a:cubicBezTo>
                  <a:pt x="25647" y="3750"/>
                  <a:pt x="23100" y="1981"/>
                  <a:pt x="20235" y="1061"/>
                </a:cubicBezTo>
                <a:cubicBezTo>
                  <a:pt x="18183" y="354"/>
                  <a:pt x="16034" y="0"/>
                  <a:pt x="13885" y="0"/>
                </a:cubicBezTo>
                <a:close/>
              </a:path>
            </a:pathLst>
          </a:custGeom>
          <a:solidFill>
            <a:srgbClr val="CAD5D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p28"/>
          <p:cNvSpPr/>
          <p:nvPr/>
        </p:nvSpPr>
        <p:spPr>
          <a:xfrm flipH="1">
            <a:off x="512936" y="3459406"/>
            <a:ext cx="595053" cy="520344"/>
          </a:xfrm>
          <a:custGeom>
            <a:avLst/>
            <a:gdLst/>
            <a:ahLst/>
            <a:cxnLst/>
            <a:rect l="l" t="t" r="r" b="b"/>
            <a:pathLst>
              <a:path w="22039" h="19272" extrusionOk="0">
                <a:moveTo>
                  <a:pt x="19421" y="0"/>
                </a:moveTo>
                <a:cubicBezTo>
                  <a:pt x="13867" y="1734"/>
                  <a:pt x="8384" y="3502"/>
                  <a:pt x="4281" y="7995"/>
                </a:cubicBezTo>
                <a:cubicBezTo>
                  <a:pt x="2406" y="10152"/>
                  <a:pt x="920" y="12629"/>
                  <a:pt x="0" y="15352"/>
                </a:cubicBezTo>
                <a:cubicBezTo>
                  <a:pt x="814" y="16378"/>
                  <a:pt x="1663" y="17439"/>
                  <a:pt x="2795" y="18112"/>
                </a:cubicBezTo>
                <a:cubicBezTo>
                  <a:pt x="4221" y="18931"/>
                  <a:pt x="6011" y="19272"/>
                  <a:pt x="7835" y="19272"/>
                </a:cubicBezTo>
                <a:cubicBezTo>
                  <a:pt x="9948" y="19272"/>
                  <a:pt x="12106" y="18814"/>
                  <a:pt x="13796" y="18112"/>
                </a:cubicBezTo>
                <a:cubicBezTo>
                  <a:pt x="17157" y="16661"/>
                  <a:pt x="19987" y="13902"/>
                  <a:pt x="21119" y="10400"/>
                </a:cubicBezTo>
                <a:cubicBezTo>
                  <a:pt x="22038" y="7676"/>
                  <a:pt x="21862" y="4740"/>
                  <a:pt x="20694" y="2123"/>
                </a:cubicBezTo>
                <a:cubicBezTo>
                  <a:pt x="20340" y="1380"/>
                  <a:pt x="19916" y="637"/>
                  <a:pt x="19421" y="0"/>
                </a:cubicBezTo>
                <a:close/>
              </a:path>
            </a:pathLst>
          </a:custGeom>
          <a:solidFill>
            <a:srgbClr val="FFD8B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p28"/>
          <p:cNvSpPr/>
          <p:nvPr/>
        </p:nvSpPr>
        <p:spPr>
          <a:xfrm>
            <a:off x="8199150" y="-158428"/>
            <a:ext cx="1009050" cy="527050"/>
          </a:xfrm>
          <a:custGeom>
            <a:avLst/>
            <a:gdLst/>
            <a:ahLst/>
            <a:cxnLst/>
            <a:rect l="l" t="t" r="r" b="b"/>
            <a:pathLst>
              <a:path w="40362" h="21082" extrusionOk="0">
                <a:moveTo>
                  <a:pt x="0" y="0"/>
                </a:moveTo>
                <a:cubicBezTo>
                  <a:pt x="602" y="1486"/>
                  <a:pt x="1274" y="2901"/>
                  <a:pt x="2052" y="4280"/>
                </a:cubicBezTo>
                <a:lnTo>
                  <a:pt x="16874" y="4280"/>
                </a:lnTo>
                <a:cubicBezTo>
                  <a:pt x="17510" y="8631"/>
                  <a:pt x="16378" y="12876"/>
                  <a:pt x="13549" y="16024"/>
                </a:cubicBezTo>
                <a:cubicBezTo>
                  <a:pt x="16838" y="18005"/>
                  <a:pt x="20446" y="19350"/>
                  <a:pt x="24161" y="20057"/>
                </a:cubicBezTo>
                <a:cubicBezTo>
                  <a:pt x="28167" y="20832"/>
                  <a:pt x="32294" y="21082"/>
                  <a:pt x="36390" y="21082"/>
                </a:cubicBezTo>
                <a:cubicBezTo>
                  <a:pt x="37719" y="21082"/>
                  <a:pt x="39045" y="21055"/>
                  <a:pt x="40362" y="21012"/>
                </a:cubicBezTo>
                <a:lnTo>
                  <a:pt x="40362" y="0"/>
                </a:lnTo>
                <a:close/>
              </a:path>
            </a:pathLst>
          </a:custGeom>
          <a:solidFill>
            <a:srgbClr val="CAD5D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p28"/>
          <p:cNvSpPr/>
          <p:nvPr/>
        </p:nvSpPr>
        <p:spPr>
          <a:xfrm>
            <a:off x="7044200" y="-51428"/>
            <a:ext cx="1493675" cy="754900"/>
          </a:xfrm>
          <a:custGeom>
            <a:avLst/>
            <a:gdLst/>
            <a:ahLst/>
            <a:cxnLst/>
            <a:rect l="l" t="t" r="r" b="b"/>
            <a:pathLst>
              <a:path w="59747" h="30196" extrusionOk="0">
                <a:moveTo>
                  <a:pt x="0" y="0"/>
                </a:moveTo>
                <a:lnTo>
                  <a:pt x="0" y="30139"/>
                </a:lnTo>
                <a:cubicBezTo>
                  <a:pt x="0" y="30178"/>
                  <a:pt x="76" y="30196"/>
                  <a:pt x="215" y="30196"/>
                </a:cubicBezTo>
                <a:cubicBezTo>
                  <a:pt x="1725" y="30196"/>
                  <a:pt x="10684" y="28099"/>
                  <a:pt x="11461" y="27839"/>
                </a:cubicBezTo>
                <a:cubicBezTo>
                  <a:pt x="15671" y="26495"/>
                  <a:pt x="19986" y="24762"/>
                  <a:pt x="23701" y="22286"/>
                </a:cubicBezTo>
                <a:cubicBezTo>
                  <a:pt x="28511" y="19138"/>
                  <a:pt x="33428" y="18076"/>
                  <a:pt x="39124" y="17829"/>
                </a:cubicBezTo>
                <a:cubicBezTo>
                  <a:pt x="45208" y="17546"/>
                  <a:pt x="51964" y="17546"/>
                  <a:pt x="57200" y="14008"/>
                </a:cubicBezTo>
                <a:cubicBezTo>
                  <a:pt x="58155" y="13372"/>
                  <a:pt x="59004" y="12593"/>
                  <a:pt x="59747" y="11744"/>
                </a:cubicBezTo>
                <a:cubicBezTo>
                  <a:pt x="54971" y="8879"/>
                  <a:pt x="51009" y="4847"/>
                  <a:pt x="48250" y="0"/>
                </a:cubicBezTo>
                <a:close/>
              </a:path>
            </a:pathLst>
          </a:custGeom>
          <a:solidFill>
            <a:srgbClr val="FFD8B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p28"/>
          <p:cNvSpPr/>
          <p:nvPr/>
        </p:nvSpPr>
        <p:spPr>
          <a:xfrm>
            <a:off x="8251325" y="-51428"/>
            <a:ext cx="385600" cy="293625"/>
          </a:xfrm>
          <a:custGeom>
            <a:avLst/>
            <a:gdLst/>
            <a:ahLst/>
            <a:cxnLst/>
            <a:rect l="l" t="t" r="r" b="b"/>
            <a:pathLst>
              <a:path w="15424" h="11745" extrusionOk="0">
                <a:moveTo>
                  <a:pt x="0" y="0"/>
                </a:moveTo>
                <a:cubicBezTo>
                  <a:pt x="2724" y="4847"/>
                  <a:pt x="6686" y="8879"/>
                  <a:pt x="11497" y="11744"/>
                </a:cubicBezTo>
                <a:cubicBezTo>
                  <a:pt x="14291" y="8596"/>
                  <a:pt x="15423" y="4351"/>
                  <a:pt x="14787" y="0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p28"/>
          <p:cNvSpPr/>
          <p:nvPr/>
        </p:nvSpPr>
        <p:spPr>
          <a:xfrm rot="-6359726">
            <a:off x="6196703" y="-628312"/>
            <a:ext cx="1197772" cy="1829997"/>
          </a:xfrm>
          <a:custGeom>
            <a:avLst/>
            <a:gdLst/>
            <a:ahLst/>
            <a:cxnLst/>
            <a:rect l="l" t="t" r="r" b="b"/>
            <a:pathLst>
              <a:path w="40080" h="64318" extrusionOk="0">
                <a:moveTo>
                  <a:pt x="38384" y="1"/>
                </a:moveTo>
                <a:cubicBezTo>
                  <a:pt x="35907" y="1"/>
                  <a:pt x="31554" y="296"/>
                  <a:pt x="31201" y="321"/>
                </a:cubicBezTo>
                <a:cubicBezTo>
                  <a:pt x="24833" y="1064"/>
                  <a:pt x="18537" y="3187"/>
                  <a:pt x="13337" y="7042"/>
                </a:cubicBezTo>
                <a:cubicBezTo>
                  <a:pt x="10648" y="9059"/>
                  <a:pt x="8278" y="11499"/>
                  <a:pt x="6368" y="14294"/>
                </a:cubicBezTo>
                <a:cubicBezTo>
                  <a:pt x="8597" y="15284"/>
                  <a:pt x="10578" y="16735"/>
                  <a:pt x="12205" y="18574"/>
                </a:cubicBezTo>
                <a:cubicBezTo>
                  <a:pt x="15884" y="22854"/>
                  <a:pt x="11922" y="29682"/>
                  <a:pt x="8385" y="32653"/>
                </a:cubicBezTo>
                <a:cubicBezTo>
                  <a:pt x="5944" y="34705"/>
                  <a:pt x="3078" y="36226"/>
                  <a:pt x="1" y="37110"/>
                </a:cubicBezTo>
                <a:cubicBezTo>
                  <a:pt x="107" y="41709"/>
                  <a:pt x="1239" y="46272"/>
                  <a:pt x="3220" y="50411"/>
                </a:cubicBezTo>
                <a:cubicBezTo>
                  <a:pt x="11285" y="52321"/>
                  <a:pt x="18714" y="56283"/>
                  <a:pt x="24020" y="63004"/>
                </a:cubicBezTo>
                <a:cubicBezTo>
                  <a:pt x="24338" y="63428"/>
                  <a:pt x="24657" y="63853"/>
                  <a:pt x="24939" y="64277"/>
                </a:cubicBezTo>
                <a:cubicBezTo>
                  <a:pt x="25522" y="64305"/>
                  <a:pt x="26105" y="64318"/>
                  <a:pt x="26686" y="64318"/>
                </a:cubicBezTo>
                <a:cubicBezTo>
                  <a:pt x="28331" y="64318"/>
                  <a:pt x="29970" y="64212"/>
                  <a:pt x="31590" y="64029"/>
                </a:cubicBezTo>
                <a:cubicBezTo>
                  <a:pt x="32439" y="63923"/>
                  <a:pt x="40080" y="62862"/>
                  <a:pt x="40080" y="62261"/>
                </a:cubicBezTo>
                <a:lnTo>
                  <a:pt x="40080" y="180"/>
                </a:lnTo>
                <a:cubicBezTo>
                  <a:pt x="40069" y="48"/>
                  <a:pt x="39378" y="1"/>
                  <a:pt x="38384" y="1"/>
                </a:cubicBezTo>
                <a:close/>
              </a:path>
            </a:pathLst>
          </a:custGeom>
          <a:solidFill>
            <a:srgbClr val="FFA8A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p28"/>
          <p:cNvSpPr/>
          <p:nvPr/>
        </p:nvSpPr>
        <p:spPr>
          <a:xfrm rot="-6359726">
            <a:off x="6479876" y="369269"/>
            <a:ext cx="482067" cy="650193"/>
          </a:xfrm>
          <a:custGeom>
            <a:avLst/>
            <a:gdLst/>
            <a:ahLst/>
            <a:cxnLst/>
            <a:rect l="l" t="t" r="r" b="b"/>
            <a:pathLst>
              <a:path w="16131" h="22852" extrusionOk="0">
                <a:moveTo>
                  <a:pt x="6615" y="1"/>
                </a:moveTo>
                <a:cubicBezTo>
                  <a:pt x="5483" y="1628"/>
                  <a:pt x="4528" y="3361"/>
                  <a:pt x="3715" y="5165"/>
                </a:cubicBezTo>
                <a:cubicBezTo>
                  <a:pt x="1203" y="10719"/>
                  <a:pt x="0" y="16768"/>
                  <a:pt x="213" y="22852"/>
                </a:cubicBezTo>
                <a:cubicBezTo>
                  <a:pt x="3325" y="21968"/>
                  <a:pt x="6155" y="20447"/>
                  <a:pt x="8632" y="18395"/>
                </a:cubicBezTo>
                <a:cubicBezTo>
                  <a:pt x="12169" y="15424"/>
                  <a:pt x="16131" y="8596"/>
                  <a:pt x="12452" y="4316"/>
                </a:cubicBezTo>
                <a:cubicBezTo>
                  <a:pt x="10825" y="2477"/>
                  <a:pt x="8844" y="1026"/>
                  <a:pt x="6615" y="1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2"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29"/>
          <p:cNvSpPr txBox="1">
            <a:spLocks noGrp="1"/>
          </p:cNvSpPr>
          <p:nvPr>
            <p:ph type="title"/>
          </p:nvPr>
        </p:nvSpPr>
        <p:spPr>
          <a:xfrm>
            <a:off x="716259" y="543200"/>
            <a:ext cx="3627000" cy="54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17" name="Google Shape;317;p29"/>
          <p:cNvSpPr txBox="1">
            <a:spLocks noGrp="1"/>
          </p:cNvSpPr>
          <p:nvPr>
            <p:ph type="subTitle" idx="1"/>
          </p:nvPr>
        </p:nvSpPr>
        <p:spPr>
          <a:xfrm>
            <a:off x="6370125" y="1000592"/>
            <a:ext cx="2021400" cy="3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ayfair Display"/>
              <a:buNone/>
              <a:defRPr>
                <a:latin typeface="Palanquin"/>
                <a:ea typeface="Palanquin"/>
                <a:cs typeface="Palanquin"/>
                <a:sym typeface="Palanquin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8" name="Google Shape;318;p29"/>
          <p:cNvSpPr txBox="1">
            <a:spLocks noGrp="1"/>
          </p:cNvSpPr>
          <p:nvPr>
            <p:ph type="subTitle" idx="2"/>
          </p:nvPr>
        </p:nvSpPr>
        <p:spPr>
          <a:xfrm>
            <a:off x="6370125" y="1413155"/>
            <a:ext cx="2021400" cy="7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9" name="Google Shape;319;p29"/>
          <p:cNvSpPr txBox="1">
            <a:spLocks noGrp="1"/>
          </p:cNvSpPr>
          <p:nvPr>
            <p:ph type="subTitle" idx="3"/>
          </p:nvPr>
        </p:nvSpPr>
        <p:spPr>
          <a:xfrm>
            <a:off x="6370125" y="2242293"/>
            <a:ext cx="2020800" cy="3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ayfair Display"/>
              <a:buNone/>
              <a:defRPr>
                <a:latin typeface="Palanquin"/>
                <a:ea typeface="Palanquin"/>
                <a:cs typeface="Palanquin"/>
                <a:sym typeface="Palanquin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0" name="Google Shape;320;p29"/>
          <p:cNvSpPr txBox="1">
            <a:spLocks noGrp="1"/>
          </p:cNvSpPr>
          <p:nvPr>
            <p:ph type="subTitle" idx="4"/>
          </p:nvPr>
        </p:nvSpPr>
        <p:spPr>
          <a:xfrm>
            <a:off x="6370125" y="2657325"/>
            <a:ext cx="2020800" cy="7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1" name="Google Shape;321;p29"/>
          <p:cNvSpPr txBox="1">
            <a:spLocks noGrp="1"/>
          </p:cNvSpPr>
          <p:nvPr>
            <p:ph type="subTitle" idx="5"/>
          </p:nvPr>
        </p:nvSpPr>
        <p:spPr>
          <a:xfrm>
            <a:off x="6370125" y="3483999"/>
            <a:ext cx="2020800" cy="3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ayfair Display"/>
              <a:buNone/>
              <a:defRPr>
                <a:latin typeface="Palanquin"/>
                <a:ea typeface="Palanquin"/>
                <a:cs typeface="Palanquin"/>
                <a:sym typeface="Palanquin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2" name="Google Shape;322;p29"/>
          <p:cNvSpPr txBox="1">
            <a:spLocks noGrp="1"/>
          </p:cNvSpPr>
          <p:nvPr>
            <p:ph type="subTitle" idx="6"/>
          </p:nvPr>
        </p:nvSpPr>
        <p:spPr>
          <a:xfrm>
            <a:off x="6370125" y="3899026"/>
            <a:ext cx="2020800" cy="7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3" name="Google Shape;323;p29"/>
          <p:cNvSpPr/>
          <p:nvPr/>
        </p:nvSpPr>
        <p:spPr>
          <a:xfrm>
            <a:off x="8012042" y="-555707"/>
            <a:ext cx="439470" cy="594449"/>
          </a:xfrm>
          <a:custGeom>
            <a:avLst/>
            <a:gdLst/>
            <a:ahLst/>
            <a:cxnLst/>
            <a:rect l="l" t="t" r="r" b="b"/>
            <a:pathLst>
              <a:path w="21968" h="29715" extrusionOk="0">
                <a:moveTo>
                  <a:pt x="1" y="0"/>
                </a:moveTo>
                <a:cubicBezTo>
                  <a:pt x="2689" y="3573"/>
                  <a:pt x="4528" y="8278"/>
                  <a:pt x="4352" y="12841"/>
                </a:cubicBezTo>
                <a:cubicBezTo>
                  <a:pt x="4104" y="18607"/>
                  <a:pt x="1203" y="23983"/>
                  <a:pt x="531" y="29714"/>
                </a:cubicBezTo>
                <a:cubicBezTo>
                  <a:pt x="4245" y="26354"/>
                  <a:pt x="9021" y="24443"/>
                  <a:pt x="13124" y="21613"/>
                </a:cubicBezTo>
                <a:cubicBezTo>
                  <a:pt x="16308" y="19385"/>
                  <a:pt x="18713" y="16237"/>
                  <a:pt x="20093" y="12593"/>
                </a:cubicBezTo>
                <a:cubicBezTo>
                  <a:pt x="20517" y="11355"/>
                  <a:pt x="21968" y="318"/>
                  <a:pt x="19881" y="318"/>
                </a:cubicBezTo>
                <a:cubicBezTo>
                  <a:pt x="19881" y="318"/>
                  <a:pt x="9905" y="0"/>
                  <a:pt x="1" y="0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29"/>
          <p:cNvSpPr/>
          <p:nvPr/>
        </p:nvSpPr>
        <p:spPr>
          <a:xfrm>
            <a:off x="6974981" y="-616581"/>
            <a:ext cx="322701" cy="457154"/>
          </a:xfrm>
          <a:custGeom>
            <a:avLst/>
            <a:gdLst/>
            <a:ahLst/>
            <a:cxnLst/>
            <a:rect l="l" t="t" r="r" b="b"/>
            <a:pathLst>
              <a:path w="16131" h="22852" extrusionOk="0">
                <a:moveTo>
                  <a:pt x="6615" y="1"/>
                </a:moveTo>
                <a:cubicBezTo>
                  <a:pt x="5483" y="1628"/>
                  <a:pt x="4528" y="3361"/>
                  <a:pt x="3715" y="5165"/>
                </a:cubicBezTo>
                <a:cubicBezTo>
                  <a:pt x="1203" y="10719"/>
                  <a:pt x="0" y="16768"/>
                  <a:pt x="213" y="22852"/>
                </a:cubicBezTo>
                <a:cubicBezTo>
                  <a:pt x="3325" y="21968"/>
                  <a:pt x="6155" y="20447"/>
                  <a:pt x="8632" y="18395"/>
                </a:cubicBezTo>
                <a:cubicBezTo>
                  <a:pt x="12169" y="15424"/>
                  <a:pt x="16131" y="8596"/>
                  <a:pt x="12452" y="4316"/>
                </a:cubicBezTo>
                <a:cubicBezTo>
                  <a:pt x="10825" y="2477"/>
                  <a:pt x="8844" y="1026"/>
                  <a:pt x="6615" y="1"/>
                </a:cubicBezTo>
                <a:close/>
              </a:path>
            </a:pathLst>
          </a:custGeom>
          <a:solidFill>
            <a:srgbClr val="30343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29"/>
          <p:cNvSpPr/>
          <p:nvPr/>
        </p:nvSpPr>
        <p:spPr>
          <a:xfrm>
            <a:off x="7599487" y="-549345"/>
            <a:ext cx="503166" cy="909647"/>
          </a:xfrm>
          <a:custGeom>
            <a:avLst/>
            <a:gdLst/>
            <a:ahLst/>
            <a:cxnLst/>
            <a:rect l="l" t="t" r="r" b="b"/>
            <a:pathLst>
              <a:path w="25152" h="45471" extrusionOk="0">
                <a:moveTo>
                  <a:pt x="1" y="0"/>
                </a:moveTo>
                <a:lnTo>
                  <a:pt x="1" y="40574"/>
                </a:lnTo>
                <a:cubicBezTo>
                  <a:pt x="1" y="41777"/>
                  <a:pt x="2795" y="44005"/>
                  <a:pt x="3644" y="44571"/>
                </a:cubicBezTo>
                <a:cubicBezTo>
                  <a:pt x="4616" y="45195"/>
                  <a:pt x="5603" y="45471"/>
                  <a:pt x="6563" y="45471"/>
                </a:cubicBezTo>
                <a:cubicBezTo>
                  <a:pt x="8818" y="45471"/>
                  <a:pt x="10921" y="43946"/>
                  <a:pt x="12311" y="41812"/>
                </a:cubicBezTo>
                <a:cubicBezTo>
                  <a:pt x="14716" y="38027"/>
                  <a:pt x="16980" y="33641"/>
                  <a:pt x="20199" y="30316"/>
                </a:cubicBezTo>
                <a:cubicBezTo>
                  <a:pt x="20482" y="29997"/>
                  <a:pt x="20800" y="29679"/>
                  <a:pt x="21154" y="29396"/>
                </a:cubicBezTo>
                <a:cubicBezTo>
                  <a:pt x="21826" y="23665"/>
                  <a:pt x="24727" y="18289"/>
                  <a:pt x="24939" y="12487"/>
                </a:cubicBezTo>
                <a:cubicBezTo>
                  <a:pt x="25151" y="7960"/>
                  <a:pt x="23560" y="3573"/>
                  <a:pt x="20871" y="0"/>
                </a:cubicBezTo>
                <a:close/>
              </a:path>
            </a:pathLst>
          </a:custGeom>
          <a:solidFill>
            <a:srgbClr val="FFA8A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29"/>
          <p:cNvSpPr/>
          <p:nvPr/>
        </p:nvSpPr>
        <p:spPr>
          <a:xfrm>
            <a:off x="7939165" y="-629304"/>
            <a:ext cx="1314088" cy="954519"/>
          </a:xfrm>
          <a:custGeom>
            <a:avLst/>
            <a:gdLst/>
            <a:ahLst/>
            <a:cxnLst/>
            <a:rect l="l" t="t" r="r" b="b"/>
            <a:pathLst>
              <a:path w="65688" h="47714" extrusionOk="0">
                <a:moveTo>
                  <a:pt x="65300" y="0"/>
                </a:moveTo>
                <a:lnTo>
                  <a:pt x="0" y="36"/>
                </a:lnTo>
                <a:lnTo>
                  <a:pt x="0" y="36"/>
                </a:lnTo>
                <a:cubicBezTo>
                  <a:pt x="531" y="36"/>
                  <a:pt x="1663" y="1486"/>
                  <a:pt x="1981" y="1804"/>
                </a:cubicBezTo>
                <a:cubicBezTo>
                  <a:pt x="2653" y="2476"/>
                  <a:pt x="3290" y="3219"/>
                  <a:pt x="3891" y="3997"/>
                </a:cubicBezTo>
                <a:lnTo>
                  <a:pt x="23524" y="3997"/>
                </a:lnTo>
                <a:cubicBezTo>
                  <a:pt x="25611" y="3997"/>
                  <a:pt x="24160" y="14999"/>
                  <a:pt x="23736" y="16272"/>
                </a:cubicBezTo>
                <a:cubicBezTo>
                  <a:pt x="22356" y="19916"/>
                  <a:pt x="19951" y="23064"/>
                  <a:pt x="16767" y="25292"/>
                </a:cubicBezTo>
                <a:cubicBezTo>
                  <a:pt x="12664" y="28122"/>
                  <a:pt x="7888" y="30033"/>
                  <a:pt x="4139" y="33393"/>
                </a:cubicBezTo>
                <a:cubicBezTo>
                  <a:pt x="4139" y="33570"/>
                  <a:pt x="4103" y="33782"/>
                  <a:pt x="4068" y="33959"/>
                </a:cubicBezTo>
                <a:cubicBezTo>
                  <a:pt x="3431" y="41175"/>
                  <a:pt x="7464" y="47260"/>
                  <a:pt x="14999" y="47684"/>
                </a:cubicBezTo>
                <a:cubicBezTo>
                  <a:pt x="15353" y="47704"/>
                  <a:pt x="15707" y="47714"/>
                  <a:pt x="16062" y="47714"/>
                </a:cubicBezTo>
                <a:cubicBezTo>
                  <a:pt x="19467" y="47714"/>
                  <a:pt x="22903" y="46828"/>
                  <a:pt x="26106" y="45738"/>
                </a:cubicBezTo>
                <a:cubicBezTo>
                  <a:pt x="31341" y="43934"/>
                  <a:pt x="36435" y="41670"/>
                  <a:pt x="41281" y="38982"/>
                </a:cubicBezTo>
                <a:cubicBezTo>
                  <a:pt x="44996" y="36930"/>
                  <a:pt x="48639" y="34454"/>
                  <a:pt x="52601" y="32792"/>
                </a:cubicBezTo>
                <a:cubicBezTo>
                  <a:pt x="55323" y="31693"/>
                  <a:pt x="58722" y="30806"/>
                  <a:pt x="61897" y="30806"/>
                </a:cubicBezTo>
                <a:cubicBezTo>
                  <a:pt x="63013" y="30806"/>
                  <a:pt x="64102" y="30916"/>
                  <a:pt x="65123" y="31164"/>
                </a:cubicBezTo>
                <a:cubicBezTo>
                  <a:pt x="65125" y="31165"/>
                  <a:pt x="65126" y="31165"/>
                  <a:pt x="65127" y="31165"/>
                </a:cubicBezTo>
                <a:cubicBezTo>
                  <a:pt x="65688" y="31165"/>
                  <a:pt x="65300" y="0"/>
                  <a:pt x="6530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29"/>
          <p:cNvSpPr/>
          <p:nvPr/>
        </p:nvSpPr>
        <p:spPr>
          <a:xfrm>
            <a:off x="6979923" y="-901807"/>
            <a:ext cx="801800" cy="1286682"/>
          </a:xfrm>
          <a:custGeom>
            <a:avLst/>
            <a:gdLst/>
            <a:ahLst/>
            <a:cxnLst/>
            <a:rect l="l" t="t" r="r" b="b"/>
            <a:pathLst>
              <a:path w="40080" h="64318" extrusionOk="0">
                <a:moveTo>
                  <a:pt x="38384" y="1"/>
                </a:moveTo>
                <a:cubicBezTo>
                  <a:pt x="35907" y="1"/>
                  <a:pt x="31554" y="296"/>
                  <a:pt x="31201" y="321"/>
                </a:cubicBezTo>
                <a:cubicBezTo>
                  <a:pt x="24833" y="1064"/>
                  <a:pt x="18537" y="3187"/>
                  <a:pt x="13337" y="7042"/>
                </a:cubicBezTo>
                <a:cubicBezTo>
                  <a:pt x="10648" y="9059"/>
                  <a:pt x="8278" y="11499"/>
                  <a:pt x="6368" y="14294"/>
                </a:cubicBezTo>
                <a:cubicBezTo>
                  <a:pt x="8597" y="15284"/>
                  <a:pt x="10578" y="16735"/>
                  <a:pt x="12205" y="18574"/>
                </a:cubicBezTo>
                <a:cubicBezTo>
                  <a:pt x="15884" y="22854"/>
                  <a:pt x="11922" y="29682"/>
                  <a:pt x="8385" y="32653"/>
                </a:cubicBezTo>
                <a:cubicBezTo>
                  <a:pt x="5944" y="34705"/>
                  <a:pt x="3078" y="36226"/>
                  <a:pt x="1" y="37110"/>
                </a:cubicBezTo>
                <a:cubicBezTo>
                  <a:pt x="107" y="41709"/>
                  <a:pt x="1239" y="46272"/>
                  <a:pt x="3220" y="50411"/>
                </a:cubicBezTo>
                <a:cubicBezTo>
                  <a:pt x="11285" y="52321"/>
                  <a:pt x="18714" y="56283"/>
                  <a:pt x="24020" y="63004"/>
                </a:cubicBezTo>
                <a:cubicBezTo>
                  <a:pt x="24338" y="63428"/>
                  <a:pt x="24657" y="63853"/>
                  <a:pt x="24939" y="64277"/>
                </a:cubicBezTo>
                <a:cubicBezTo>
                  <a:pt x="25522" y="64305"/>
                  <a:pt x="26105" y="64318"/>
                  <a:pt x="26686" y="64318"/>
                </a:cubicBezTo>
                <a:cubicBezTo>
                  <a:pt x="28331" y="64318"/>
                  <a:pt x="29970" y="64212"/>
                  <a:pt x="31590" y="64029"/>
                </a:cubicBezTo>
                <a:cubicBezTo>
                  <a:pt x="32439" y="63923"/>
                  <a:pt x="40080" y="62862"/>
                  <a:pt x="40080" y="62261"/>
                </a:cubicBezTo>
                <a:lnTo>
                  <a:pt x="40080" y="180"/>
                </a:lnTo>
                <a:cubicBezTo>
                  <a:pt x="40069" y="48"/>
                  <a:pt x="39378" y="1"/>
                  <a:pt x="3838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29"/>
          <p:cNvSpPr/>
          <p:nvPr/>
        </p:nvSpPr>
        <p:spPr>
          <a:xfrm>
            <a:off x="7044318" y="107326"/>
            <a:ext cx="434529" cy="276729"/>
          </a:xfrm>
          <a:custGeom>
            <a:avLst/>
            <a:gdLst/>
            <a:ahLst/>
            <a:cxnLst/>
            <a:rect l="l" t="t" r="r" b="b"/>
            <a:pathLst>
              <a:path w="21721" h="13833" extrusionOk="0">
                <a:moveTo>
                  <a:pt x="1" y="1"/>
                </a:moveTo>
                <a:cubicBezTo>
                  <a:pt x="2159" y="4352"/>
                  <a:pt x="5519" y="7995"/>
                  <a:pt x="9729" y="10472"/>
                </a:cubicBezTo>
                <a:cubicBezTo>
                  <a:pt x="13125" y="12382"/>
                  <a:pt x="16945" y="13549"/>
                  <a:pt x="20872" y="13797"/>
                </a:cubicBezTo>
                <a:lnTo>
                  <a:pt x="21720" y="13832"/>
                </a:lnTo>
                <a:cubicBezTo>
                  <a:pt x="21438" y="13408"/>
                  <a:pt x="21119" y="12983"/>
                  <a:pt x="20801" y="12594"/>
                </a:cubicBezTo>
                <a:cubicBezTo>
                  <a:pt x="15495" y="5873"/>
                  <a:pt x="8066" y="1911"/>
                  <a:pt x="1" y="1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9" name="Google Shape;329;p29"/>
          <p:cNvGrpSpPr/>
          <p:nvPr/>
        </p:nvGrpSpPr>
        <p:grpSpPr>
          <a:xfrm rot="-8253681">
            <a:off x="7158920" y="53553"/>
            <a:ext cx="753500" cy="635675"/>
            <a:chOff x="3639300" y="1616750"/>
            <a:chExt cx="753500" cy="635675"/>
          </a:xfrm>
        </p:grpSpPr>
        <p:sp>
          <p:nvSpPr>
            <p:cNvPr id="330" name="Google Shape;330;p29"/>
            <p:cNvSpPr/>
            <p:nvPr/>
          </p:nvSpPr>
          <p:spPr>
            <a:xfrm>
              <a:off x="3639300" y="1616750"/>
              <a:ext cx="688050" cy="537700"/>
            </a:xfrm>
            <a:custGeom>
              <a:avLst/>
              <a:gdLst/>
              <a:ahLst/>
              <a:cxnLst/>
              <a:rect l="l" t="t" r="r" b="b"/>
              <a:pathLst>
                <a:path w="27522" h="21508" extrusionOk="0">
                  <a:moveTo>
                    <a:pt x="13885" y="0"/>
                  </a:moveTo>
                  <a:cubicBezTo>
                    <a:pt x="11736" y="0"/>
                    <a:pt x="9587" y="354"/>
                    <a:pt x="7535" y="1061"/>
                  </a:cubicBezTo>
                  <a:cubicBezTo>
                    <a:pt x="5519" y="1663"/>
                    <a:pt x="3715" y="2795"/>
                    <a:pt x="2265" y="4280"/>
                  </a:cubicBezTo>
                  <a:cubicBezTo>
                    <a:pt x="850" y="5801"/>
                    <a:pt x="1" y="7924"/>
                    <a:pt x="284" y="9940"/>
                  </a:cubicBezTo>
                  <a:cubicBezTo>
                    <a:pt x="567" y="11956"/>
                    <a:pt x="1840" y="13619"/>
                    <a:pt x="3114" y="15175"/>
                  </a:cubicBezTo>
                  <a:lnTo>
                    <a:pt x="8101" y="21507"/>
                  </a:lnTo>
                  <a:cubicBezTo>
                    <a:pt x="9057" y="18784"/>
                    <a:pt x="10507" y="16307"/>
                    <a:pt x="12382" y="14150"/>
                  </a:cubicBezTo>
                  <a:cubicBezTo>
                    <a:pt x="16450" y="9657"/>
                    <a:pt x="21968" y="7889"/>
                    <a:pt x="27522" y="6155"/>
                  </a:cubicBezTo>
                  <a:cubicBezTo>
                    <a:pt x="25647" y="3750"/>
                    <a:pt x="23100" y="1981"/>
                    <a:pt x="20235" y="1061"/>
                  </a:cubicBezTo>
                  <a:cubicBezTo>
                    <a:pt x="18183" y="354"/>
                    <a:pt x="16034" y="0"/>
                    <a:pt x="13885" y="0"/>
                  </a:cubicBezTo>
                  <a:close/>
                </a:path>
              </a:pathLst>
            </a:custGeom>
            <a:solidFill>
              <a:srgbClr val="CAD5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29"/>
            <p:cNvSpPr/>
            <p:nvPr/>
          </p:nvSpPr>
          <p:spPr>
            <a:xfrm>
              <a:off x="3841825" y="1770625"/>
              <a:ext cx="550975" cy="481800"/>
            </a:xfrm>
            <a:custGeom>
              <a:avLst/>
              <a:gdLst/>
              <a:ahLst/>
              <a:cxnLst/>
              <a:rect l="l" t="t" r="r" b="b"/>
              <a:pathLst>
                <a:path w="22039" h="19272" extrusionOk="0">
                  <a:moveTo>
                    <a:pt x="19421" y="0"/>
                  </a:moveTo>
                  <a:cubicBezTo>
                    <a:pt x="13867" y="1734"/>
                    <a:pt x="8384" y="3502"/>
                    <a:pt x="4281" y="7995"/>
                  </a:cubicBezTo>
                  <a:cubicBezTo>
                    <a:pt x="2406" y="10152"/>
                    <a:pt x="920" y="12629"/>
                    <a:pt x="0" y="15352"/>
                  </a:cubicBezTo>
                  <a:cubicBezTo>
                    <a:pt x="814" y="16378"/>
                    <a:pt x="1663" y="17439"/>
                    <a:pt x="2795" y="18112"/>
                  </a:cubicBezTo>
                  <a:cubicBezTo>
                    <a:pt x="4221" y="18931"/>
                    <a:pt x="6011" y="19272"/>
                    <a:pt x="7835" y="19272"/>
                  </a:cubicBezTo>
                  <a:cubicBezTo>
                    <a:pt x="9948" y="19272"/>
                    <a:pt x="12106" y="18814"/>
                    <a:pt x="13796" y="18112"/>
                  </a:cubicBezTo>
                  <a:cubicBezTo>
                    <a:pt x="17157" y="16661"/>
                    <a:pt x="19987" y="13902"/>
                    <a:pt x="21119" y="10400"/>
                  </a:cubicBezTo>
                  <a:cubicBezTo>
                    <a:pt x="22038" y="7676"/>
                    <a:pt x="21862" y="4740"/>
                    <a:pt x="20694" y="2123"/>
                  </a:cubicBezTo>
                  <a:cubicBezTo>
                    <a:pt x="20340" y="1380"/>
                    <a:pt x="19916" y="637"/>
                    <a:pt x="19421" y="0"/>
                  </a:cubicBezTo>
                  <a:close/>
                </a:path>
              </a:pathLst>
            </a:custGeom>
            <a:solidFill>
              <a:srgbClr val="FFD8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2" name="Google Shape;332;p29"/>
          <p:cNvGrpSpPr/>
          <p:nvPr/>
        </p:nvGrpSpPr>
        <p:grpSpPr>
          <a:xfrm rot="5400000">
            <a:off x="136560" y="4274347"/>
            <a:ext cx="808790" cy="1081915"/>
            <a:chOff x="5700725" y="2096750"/>
            <a:chExt cx="1468925" cy="1964975"/>
          </a:xfrm>
        </p:grpSpPr>
        <p:sp>
          <p:nvSpPr>
            <p:cNvPr id="333" name="Google Shape;333;p29"/>
            <p:cNvSpPr/>
            <p:nvPr/>
          </p:nvSpPr>
          <p:spPr>
            <a:xfrm>
              <a:off x="6325075" y="3692300"/>
              <a:ext cx="587225" cy="359950"/>
            </a:xfrm>
            <a:custGeom>
              <a:avLst/>
              <a:gdLst/>
              <a:ahLst/>
              <a:cxnLst/>
              <a:rect l="l" t="t" r="r" b="b"/>
              <a:pathLst>
                <a:path w="23489" h="14398" extrusionOk="0">
                  <a:moveTo>
                    <a:pt x="0" y="0"/>
                  </a:moveTo>
                  <a:lnTo>
                    <a:pt x="0" y="0"/>
                  </a:lnTo>
                  <a:cubicBezTo>
                    <a:pt x="5483" y="7747"/>
                    <a:pt x="14044" y="13336"/>
                    <a:pt x="23488" y="14397"/>
                  </a:cubicBezTo>
                  <a:cubicBezTo>
                    <a:pt x="19314" y="6297"/>
                    <a:pt x="12806" y="3467"/>
                    <a:pt x="12806" y="3467"/>
                  </a:cubicBezTo>
                  <a:cubicBezTo>
                    <a:pt x="8773" y="1592"/>
                    <a:pt x="4422" y="425"/>
                    <a:pt x="0" y="0"/>
                  </a:cubicBezTo>
                  <a:close/>
                </a:path>
              </a:pathLst>
            </a:custGeom>
            <a:solidFill>
              <a:srgbClr val="3034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29"/>
            <p:cNvSpPr/>
            <p:nvPr/>
          </p:nvSpPr>
          <p:spPr>
            <a:xfrm>
              <a:off x="6130525" y="2382575"/>
              <a:ext cx="1039125" cy="1679150"/>
            </a:xfrm>
            <a:custGeom>
              <a:avLst/>
              <a:gdLst/>
              <a:ahLst/>
              <a:cxnLst/>
              <a:rect l="l" t="t" r="r" b="b"/>
              <a:pathLst>
                <a:path w="41565" h="67166" extrusionOk="0">
                  <a:moveTo>
                    <a:pt x="41564" y="1"/>
                  </a:moveTo>
                  <a:cubicBezTo>
                    <a:pt x="35091" y="1"/>
                    <a:pt x="28264" y="107"/>
                    <a:pt x="21967" y="1982"/>
                  </a:cubicBezTo>
                  <a:cubicBezTo>
                    <a:pt x="22356" y="4104"/>
                    <a:pt x="22427" y="6262"/>
                    <a:pt x="22109" y="8384"/>
                  </a:cubicBezTo>
                  <a:cubicBezTo>
                    <a:pt x="21401" y="13124"/>
                    <a:pt x="18394" y="19067"/>
                    <a:pt x="13973" y="21367"/>
                  </a:cubicBezTo>
                  <a:lnTo>
                    <a:pt x="13937" y="21367"/>
                  </a:lnTo>
                  <a:cubicBezTo>
                    <a:pt x="12310" y="22216"/>
                    <a:pt x="10435" y="22463"/>
                    <a:pt x="8631" y="22675"/>
                  </a:cubicBezTo>
                  <a:lnTo>
                    <a:pt x="2087" y="23418"/>
                  </a:lnTo>
                  <a:cubicBezTo>
                    <a:pt x="2016" y="23843"/>
                    <a:pt x="1910" y="24232"/>
                    <a:pt x="1804" y="24621"/>
                  </a:cubicBezTo>
                  <a:cubicBezTo>
                    <a:pt x="0" y="33111"/>
                    <a:pt x="1769" y="42414"/>
                    <a:pt x="6155" y="49842"/>
                  </a:cubicBezTo>
                  <a:cubicBezTo>
                    <a:pt x="6650" y="50691"/>
                    <a:pt x="7216" y="51540"/>
                    <a:pt x="7782" y="52389"/>
                  </a:cubicBezTo>
                  <a:cubicBezTo>
                    <a:pt x="12204" y="52814"/>
                    <a:pt x="16555" y="53981"/>
                    <a:pt x="20623" y="55821"/>
                  </a:cubicBezTo>
                  <a:cubicBezTo>
                    <a:pt x="20623" y="55821"/>
                    <a:pt x="27096" y="58686"/>
                    <a:pt x="31270" y="66786"/>
                  </a:cubicBezTo>
                  <a:cubicBezTo>
                    <a:pt x="31553" y="66822"/>
                    <a:pt x="31801" y="66857"/>
                    <a:pt x="32049" y="66857"/>
                  </a:cubicBezTo>
                  <a:cubicBezTo>
                    <a:pt x="32770" y="66911"/>
                    <a:pt x="37826" y="67166"/>
                    <a:pt x="40260" y="67166"/>
                  </a:cubicBezTo>
                  <a:cubicBezTo>
                    <a:pt x="41050" y="67166"/>
                    <a:pt x="41564" y="67139"/>
                    <a:pt x="41564" y="67069"/>
                  </a:cubicBezTo>
                  <a:lnTo>
                    <a:pt x="41564" y="1"/>
                  </a:lnTo>
                  <a:close/>
                </a:path>
              </a:pathLst>
            </a:custGeom>
            <a:solidFill>
              <a:srgbClr val="FFA8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29"/>
            <p:cNvSpPr/>
            <p:nvPr/>
          </p:nvSpPr>
          <p:spPr>
            <a:xfrm>
              <a:off x="5700725" y="2096750"/>
              <a:ext cx="979000" cy="893650"/>
            </a:xfrm>
            <a:custGeom>
              <a:avLst/>
              <a:gdLst/>
              <a:ahLst/>
              <a:cxnLst/>
              <a:rect l="l" t="t" r="r" b="b"/>
              <a:pathLst>
                <a:path w="39160" h="35746" extrusionOk="0">
                  <a:moveTo>
                    <a:pt x="23251" y="0"/>
                  </a:moveTo>
                  <a:cubicBezTo>
                    <a:pt x="18548" y="0"/>
                    <a:pt x="13890" y="1974"/>
                    <a:pt x="10188" y="4960"/>
                  </a:cubicBezTo>
                  <a:cubicBezTo>
                    <a:pt x="5483" y="8781"/>
                    <a:pt x="2193" y="14051"/>
                    <a:pt x="814" y="19959"/>
                  </a:cubicBezTo>
                  <a:cubicBezTo>
                    <a:pt x="177" y="22753"/>
                    <a:pt x="0" y="25725"/>
                    <a:pt x="779" y="28484"/>
                  </a:cubicBezTo>
                  <a:cubicBezTo>
                    <a:pt x="1592" y="31278"/>
                    <a:pt x="3467" y="33790"/>
                    <a:pt x="6120" y="34957"/>
                  </a:cubicBezTo>
                  <a:cubicBezTo>
                    <a:pt x="7511" y="35551"/>
                    <a:pt x="8980" y="35746"/>
                    <a:pt x="10471" y="35746"/>
                  </a:cubicBezTo>
                  <a:cubicBezTo>
                    <a:pt x="11823" y="35746"/>
                    <a:pt x="13193" y="35585"/>
                    <a:pt x="14539" y="35417"/>
                  </a:cubicBezTo>
                  <a:lnTo>
                    <a:pt x="19279" y="34887"/>
                  </a:lnTo>
                  <a:cubicBezTo>
                    <a:pt x="21225" y="27210"/>
                    <a:pt x="25894" y="19994"/>
                    <a:pt x="32863" y="16068"/>
                  </a:cubicBezTo>
                  <a:cubicBezTo>
                    <a:pt x="34844" y="14936"/>
                    <a:pt x="36966" y="14051"/>
                    <a:pt x="39159" y="13415"/>
                  </a:cubicBezTo>
                  <a:cubicBezTo>
                    <a:pt x="38629" y="10549"/>
                    <a:pt x="37355" y="7861"/>
                    <a:pt x="35480" y="5633"/>
                  </a:cubicBezTo>
                  <a:cubicBezTo>
                    <a:pt x="32827" y="2590"/>
                    <a:pt x="29184" y="609"/>
                    <a:pt x="25186" y="114"/>
                  </a:cubicBezTo>
                  <a:cubicBezTo>
                    <a:pt x="24542" y="37"/>
                    <a:pt x="23896" y="0"/>
                    <a:pt x="23251" y="0"/>
                  </a:cubicBezTo>
                  <a:close/>
                </a:path>
              </a:pathLst>
            </a:custGeom>
            <a:solidFill>
              <a:srgbClr val="FEF4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29"/>
            <p:cNvSpPr/>
            <p:nvPr/>
          </p:nvSpPr>
          <p:spPr>
            <a:xfrm>
              <a:off x="6182700" y="2433000"/>
              <a:ext cx="508525" cy="535925"/>
            </a:xfrm>
            <a:custGeom>
              <a:avLst/>
              <a:gdLst/>
              <a:ahLst/>
              <a:cxnLst/>
              <a:rect l="l" t="t" r="r" b="b"/>
              <a:pathLst>
                <a:path w="20341" h="21437" extrusionOk="0">
                  <a:moveTo>
                    <a:pt x="19880" y="0"/>
                  </a:moveTo>
                  <a:cubicBezTo>
                    <a:pt x="17687" y="637"/>
                    <a:pt x="15565" y="1521"/>
                    <a:pt x="13584" y="2653"/>
                  </a:cubicBezTo>
                  <a:cubicBezTo>
                    <a:pt x="6615" y="6580"/>
                    <a:pt x="1946" y="13796"/>
                    <a:pt x="0" y="21437"/>
                  </a:cubicBezTo>
                  <a:lnTo>
                    <a:pt x="6544" y="20694"/>
                  </a:lnTo>
                  <a:cubicBezTo>
                    <a:pt x="8348" y="20446"/>
                    <a:pt x="10223" y="20234"/>
                    <a:pt x="11850" y="19385"/>
                  </a:cubicBezTo>
                  <a:lnTo>
                    <a:pt x="11886" y="19385"/>
                  </a:lnTo>
                  <a:cubicBezTo>
                    <a:pt x="16307" y="17086"/>
                    <a:pt x="19314" y="11143"/>
                    <a:pt x="20022" y="6403"/>
                  </a:cubicBezTo>
                  <a:cubicBezTo>
                    <a:pt x="20340" y="4280"/>
                    <a:pt x="20269" y="2087"/>
                    <a:pt x="19880" y="0"/>
                  </a:cubicBezTo>
                  <a:close/>
                </a:path>
              </a:pathLst>
            </a:custGeom>
            <a:solidFill>
              <a:srgbClr val="FFD8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ullet list">
  <p:cSld name="CUSTOM_2_2_2"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31"/>
          <p:cNvSpPr txBox="1">
            <a:spLocks noGrp="1"/>
          </p:cNvSpPr>
          <p:nvPr>
            <p:ph type="title"/>
          </p:nvPr>
        </p:nvSpPr>
        <p:spPr>
          <a:xfrm>
            <a:off x="716250" y="540875"/>
            <a:ext cx="3738000" cy="11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52" name="Google Shape;352;p31"/>
          <p:cNvSpPr txBox="1">
            <a:spLocks noGrp="1"/>
          </p:cNvSpPr>
          <p:nvPr>
            <p:ph type="subTitle" idx="1"/>
          </p:nvPr>
        </p:nvSpPr>
        <p:spPr>
          <a:xfrm>
            <a:off x="5148200" y="1371600"/>
            <a:ext cx="3279600" cy="308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53" name="Google Shape;353;p31"/>
          <p:cNvSpPr/>
          <p:nvPr/>
        </p:nvSpPr>
        <p:spPr>
          <a:xfrm rot="10800000" flipH="1">
            <a:off x="7602801" y="4488000"/>
            <a:ext cx="549200" cy="742875"/>
          </a:xfrm>
          <a:custGeom>
            <a:avLst/>
            <a:gdLst/>
            <a:ahLst/>
            <a:cxnLst/>
            <a:rect l="l" t="t" r="r" b="b"/>
            <a:pathLst>
              <a:path w="21968" h="29715" extrusionOk="0">
                <a:moveTo>
                  <a:pt x="1" y="0"/>
                </a:moveTo>
                <a:cubicBezTo>
                  <a:pt x="2689" y="3573"/>
                  <a:pt x="4528" y="8278"/>
                  <a:pt x="4352" y="12841"/>
                </a:cubicBezTo>
                <a:cubicBezTo>
                  <a:pt x="4104" y="18607"/>
                  <a:pt x="1203" y="23983"/>
                  <a:pt x="531" y="29714"/>
                </a:cubicBezTo>
                <a:cubicBezTo>
                  <a:pt x="4245" y="26354"/>
                  <a:pt x="9021" y="24443"/>
                  <a:pt x="13124" y="21613"/>
                </a:cubicBezTo>
                <a:cubicBezTo>
                  <a:pt x="16308" y="19385"/>
                  <a:pt x="18713" y="16237"/>
                  <a:pt x="20093" y="12593"/>
                </a:cubicBezTo>
                <a:cubicBezTo>
                  <a:pt x="20517" y="11355"/>
                  <a:pt x="21968" y="318"/>
                  <a:pt x="19881" y="318"/>
                </a:cubicBezTo>
                <a:cubicBezTo>
                  <a:pt x="19881" y="318"/>
                  <a:pt x="9905" y="0"/>
                  <a:pt x="1" y="0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4" name="Google Shape;354;p31"/>
          <p:cNvGrpSpPr/>
          <p:nvPr/>
        </p:nvGrpSpPr>
        <p:grpSpPr>
          <a:xfrm rot="-5400000" flipH="1">
            <a:off x="5372413" y="-356913"/>
            <a:ext cx="884350" cy="898525"/>
            <a:chOff x="2714650" y="3639413"/>
            <a:chExt cx="884350" cy="898525"/>
          </a:xfrm>
        </p:grpSpPr>
        <p:sp>
          <p:nvSpPr>
            <p:cNvPr id="355" name="Google Shape;355;p31"/>
            <p:cNvSpPr/>
            <p:nvPr/>
          </p:nvSpPr>
          <p:spPr>
            <a:xfrm>
              <a:off x="2714650" y="3639413"/>
              <a:ext cx="884350" cy="898525"/>
            </a:xfrm>
            <a:custGeom>
              <a:avLst/>
              <a:gdLst/>
              <a:ahLst/>
              <a:cxnLst/>
              <a:rect l="l" t="t" r="r" b="b"/>
              <a:pathLst>
                <a:path w="35374" h="35941" extrusionOk="0">
                  <a:moveTo>
                    <a:pt x="0" y="0"/>
                  </a:moveTo>
                  <a:lnTo>
                    <a:pt x="0" y="35940"/>
                  </a:lnTo>
                  <a:lnTo>
                    <a:pt x="35374" y="35940"/>
                  </a:lnTo>
                  <a:cubicBezTo>
                    <a:pt x="35162" y="32898"/>
                    <a:pt x="34490" y="29856"/>
                    <a:pt x="33393" y="26991"/>
                  </a:cubicBezTo>
                  <a:lnTo>
                    <a:pt x="13018" y="26991"/>
                  </a:lnTo>
                  <a:cubicBezTo>
                    <a:pt x="12558" y="26991"/>
                    <a:pt x="13654" y="22109"/>
                    <a:pt x="13831" y="21614"/>
                  </a:cubicBezTo>
                  <a:cubicBezTo>
                    <a:pt x="14468" y="19810"/>
                    <a:pt x="15635" y="18218"/>
                    <a:pt x="17156" y="17015"/>
                  </a:cubicBezTo>
                  <a:cubicBezTo>
                    <a:pt x="18733" y="15867"/>
                    <a:pt x="20331" y="15543"/>
                    <a:pt x="21991" y="15543"/>
                  </a:cubicBezTo>
                  <a:cubicBezTo>
                    <a:pt x="23349" y="15543"/>
                    <a:pt x="24748" y="15759"/>
                    <a:pt x="26212" y="15919"/>
                  </a:cubicBezTo>
                  <a:cubicBezTo>
                    <a:pt x="26530" y="15954"/>
                    <a:pt x="26884" y="15989"/>
                    <a:pt x="27238" y="16025"/>
                  </a:cubicBezTo>
                  <a:cubicBezTo>
                    <a:pt x="25823" y="14150"/>
                    <a:pt x="24267" y="12417"/>
                    <a:pt x="22569" y="10825"/>
                  </a:cubicBezTo>
                  <a:cubicBezTo>
                    <a:pt x="21330" y="9693"/>
                    <a:pt x="19986" y="8667"/>
                    <a:pt x="18571" y="7712"/>
                  </a:cubicBezTo>
                  <a:cubicBezTo>
                    <a:pt x="16697" y="9127"/>
                    <a:pt x="14786" y="10436"/>
                    <a:pt x="12911" y="11603"/>
                  </a:cubicBezTo>
                  <a:cubicBezTo>
                    <a:pt x="12525" y="11861"/>
                    <a:pt x="5555" y="15351"/>
                    <a:pt x="4324" y="15351"/>
                  </a:cubicBezTo>
                  <a:cubicBezTo>
                    <a:pt x="4204" y="15351"/>
                    <a:pt x="4139" y="15318"/>
                    <a:pt x="4139" y="15246"/>
                  </a:cubicBezTo>
                  <a:lnTo>
                    <a:pt x="4139" y="1168"/>
                  </a:lnTo>
                  <a:cubicBezTo>
                    <a:pt x="2759" y="708"/>
                    <a:pt x="1380" y="354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31"/>
            <p:cNvSpPr/>
            <p:nvPr/>
          </p:nvSpPr>
          <p:spPr>
            <a:xfrm>
              <a:off x="2806962" y="3664525"/>
              <a:ext cx="374100" cy="365975"/>
            </a:xfrm>
            <a:custGeom>
              <a:avLst/>
              <a:gdLst/>
              <a:ahLst/>
              <a:cxnLst/>
              <a:rect l="l" t="t" r="r" b="b"/>
              <a:pathLst>
                <a:path w="14964" h="14639" extrusionOk="0">
                  <a:moveTo>
                    <a:pt x="1" y="0"/>
                  </a:moveTo>
                  <a:lnTo>
                    <a:pt x="1" y="14539"/>
                  </a:lnTo>
                  <a:cubicBezTo>
                    <a:pt x="1" y="14607"/>
                    <a:pt x="63" y="14639"/>
                    <a:pt x="178" y="14639"/>
                  </a:cubicBezTo>
                  <a:cubicBezTo>
                    <a:pt x="1427" y="14639"/>
                    <a:pt x="8883" y="10907"/>
                    <a:pt x="9304" y="10648"/>
                  </a:cubicBezTo>
                  <a:cubicBezTo>
                    <a:pt x="11179" y="9481"/>
                    <a:pt x="13054" y="8172"/>
                    <a:pt x="14964" y="6757"/>
                  </a:cubicBezTo>
                  <a:cubicBezTo>
                    <a:pt x="10577" y="3785"/>
                    <a:pt x="5094" y="1557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31"/>
            <p:cNvSpPr/>
            <p:nvPr/>
          </p:nvSpPr>
          <p:spPr>
            <a:xfrm>
              <a:off x="3022387" y="4028263"/>
              <a:ext cx="520900" cy="285925"/>
            </a:xfrm>
            <a:custGeom>
              <a:avLst/>
              <a:gdLst/>
              <a:ahLst/>
              <a:cxnLst/>
              <a:rect l="l" t="t" r="r" b="b"/>
              <a:pathLst>
                <a:path w="20836" h="11437" extrusionOk="0">
                  <a:moveTo>
                    <a:pt x="9485" y="1"/>
                  </a:moveTo>
                  <a:cubicBezTo>
                    <a:pt x="7802" y="1"/>
                    <a:pt x="6190" y="322"/>
                    <a:pt x="4599" y="1461"/>
                  </a:cubicBezTo>
                  <a:cubicBezTo>
                    <a:pt x="3078" y="2664"/>
                    <a:pt x="1911" y="4256"/>
                    <a:pt x="1274" y="6060"/>
                  </a:cubicBezTo>
                  <a:cubicBezTo>
                    <a:pt x="1097" y="6555"/>
                    <a:pt x="1" y="11437"/>
                    <a:pt x="461" y="11437"/>
                  </a:cubicBezTo>
                  <a:lnTo>
                    <a:pt x="20836" y="11437"/>
                  </a:lnTo>
                  <a:cubicBezTo>
                    <a:pt x="19315" y="7510"/>
                    <a:pt x="17263" y="3831"/>
                    <a:pt x="14716" y="471"/>
                  </a:cubicBezTo>
                  <a:cubicBezTo>
                    <a:pt x="14363" y="435"/>
                    <a:pt x="14009" y="400"/>
                    <a:pt x="13690" y="365"/>
                  </a:cubicBezTo>
                  <a:cubicBezTo>
                    <a:pt x="12227" y="207"/>
                    <a:pt x="10833" y="1"/>
                    <a:pt x="9485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8" name="Google Shape;358;p31"/>
          <p:cNvGrpSpPr/>
          <p:nvPr/>
        </p:nvGrpSpPr>
        <p:grpSpPr>
          <a:xfrm flipH="1">
            <a:off x="6260144" y="-165852"/>
            <a:ext cx="2883746" cy="1151043"/>
            <a:chOff x="5113525" y="1300068"/>
            <a:chExt cx="2164000" cy="863757"/>
          </a:xfrm>
        </p:grpSpPr>
        <p:sp>
          <p:nvSpPr>
            <p:cNvPr id="359" name="Google Shape;359;p31"/>
            <p:cNvSpPr/>
            <p:nvPr/>
          </p:nvSpPr>
          <p:spPr>
            <a:xfrm>
              <a:off x="6268475" y="1300068"/>
              <a:ext cx="1009050" cy="527050"/>
            </a:xfrm>
            <a:custGeom>
              <a:avLst/>
              <a:gdLst/>
              <a:ahLst/>
              <a:cxnLst/>
              <a:rect l="l" t="t" r="r" b="b"/>
              <a:pathLst>
                <a:path w="40362" h="21082" extrusionOk="0">
                  <a:moveTo>
                    <a:pt x="0" y="0"/>
                  </a:moveTo>
                  <a:cubicBezTo>
                    <a:pt x="602" y="1486"/>
                    <a:pt x="1274" y="2901"/>
                    <a:pt x="2052" y="4280"/>
                  </a:cubicBezTo>
                  <a:lnTo>
                    <a:pt x="16874" y="4280"/>
                  </a:lnTo>
                  <a:cubicBezTo>
                    <a:pt x="17510" y="8631"/>
                    <a:pt x="16378" y="12876"/>
                    <a:pt x="13549" y="16024"/>
                  </a:cubicBezTo>
                  <a:cubicBezTo>
                    <a:pt x="16838" y="18005"/>
                    <a:pt x="20446" y="19350"/>
                    <a:pt x="24161" y="20057"/>
                  </a:cubicBezTo>
                  <a:cubicBezTo>
                    <a:pt x="28167" y="20832"/>
                    <a:pt x="32294" y="21082"/>
                    <a:pt x="36390" y="21082"/>
                  </a:cubicBezTo>
                  <a:cubicBezTo>
                    <a:pt x="37719" y="21082"/>
                    <a:pt x="39045" y="21055"/>
                    <a:pt x="40362" y="21012"/>
                  </a:cubicBezTo>
                  <a:lnTo>
                    <a:pt x="40362" y="0"/>
                  </a:lnTo>
                  <a:close/>
                </a:path>
              </a:pathLst>
            </a:custGeom>
            <a:solidFill>
              <a:srgbClr val="CAD5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31"/>
            <p:cNvSpPr/>
            <p:nvPr/>
          </p:nvSpPr>
          <p:spPr>
            <a:xfrm>
              <a:off x="5113525" y="1408925"/>
              <a:ext cx="1493675" cy="754900"/>
            </a:xfrm>
            <a:custGeom>
              <a:avLst/>
              <a:gdLst/>
              <a:ahLst/>
              <a:cxnLst/>
              <a:rect l="l" t="t" r="r" b="b"/>
              <a:pathLst>
                <a:path w="59747" h="30196" extrusionOk="0">
                  <a:moveTo>
                    <a:pt x="0" y="0"/>
                  </a:moveTo>
                  <a:lnTo>
                    <a:pt x="0" y="30139"/>
                  </a:lnTo>
                  <a:cubicBezTo>
                    <a:pt x="0" y="30178"/>
                    <a:pt x="76" y="30196"/>
                    <a:pt x="215" y="30196"/>
                  </a:cubicBezTo>
                  <a:cubicBezTo>
                    <a:pt x="1725" y="30196"/>
                    <a:pt x="10684" y="28099"/>
                    <a:pt x="11461" y="27839"/>
                  </a:cubicBezTo>
                  <a:cubicBezTo>
                    <a:pt x="15671" y="26495"/>
                    <a:pt x="19986" y="24762"/>
                    <a:pt x="23701" y="22286"/>
                  </a:cubicBezTo>
                  <a:cubicBezTo>
                    <a:pt x="28511" y="19138"/>
                    <a:pt x="33428" y="18076"/>
                    <a:pt x="39124" y="17829"/>
                  </a:cubicBezTo>
                  <a:cubicBezTo>
                    <a:pt x="45208" y="17546"/>
                    <a:pt x="51964" y="17546"/>
                    <a:pt x="57200" y="14008"/>
                  </a:cubicBezTo>
                  <a:cubicBezTo>
                    <a:pt x="58155" y="13372"/>
                    <a:pt x="59004" y="12593"/>
                    <a:pt x="59747" y="11744"/>
                  </a:cubicBezTo>
                  <a:cubicBezTo>
                    <a:pt x="54971" y="8879"/>
                    <a:pt x="51009" y="4847"/>
                    <a:pt x="48250" y="0"/>
                  </a:cubicBezTo>
                  <a:close/>
                </a:path>
              </a:pathLst>
            </a:custGeom>
            <a:solidFill>
              <a:srgbClr val="FFA8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31"/>
            <p:cNvSpPr/>
            <p:nvPr/>
          </p:nvSpPr>
          <p:spPr>
            <a:xfrm>
              <a:off x="6320650" y="1408925"/>
              <a:ext cx="385600" cy="293625"/>
            </a:xfrm>
            <a:custGeom>
              <a:avLst/>
              <a:gdLst/>
              <a:ahLst/>
              <a:cxnLst/>
              <a:rect l="l" t="t" r="r" b="b"/>
              <a:pathLst>
                <a:path w="15424" h="11745" extrusionOk="0">
                  <a:moveTo>
                    <a:pt x="0" y="0"/>
                  </a:moveTo>
                  <a:cubicBezTo>
                    <a:pt x="2724" y="4847"/>
                    <a:pt x="6686" y="8879"/>
                    <a:pt x="11497" y="11744"/>
                  </a:cubicBezTo>
                  <a:cubicBezTo>
                    <a:pt x="14291" y="8596"/>
                    <a:pt x="15423" y="4351"/>
                    <a:pt x="14787" y="0"/>
                  </a:cubicBezTo>
                  <a:close/>
                </a:path>
              </a:pathLst>
            </a:custGeom>
            <a:solidFill>
              <a:srgbClr val="FEF4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2" name="Google Shape;362;p31"/>
          <p:cNvGrpSpPr/>
          <p:nvPr/>
        </p:nvGrpSpPr>
        <p:grpSpPr>
          <a:xfrm>
            <a:off x="7" y="3016426"/>
            <a:ext cx="973739" cy="2127079"/>
            <a:chOff x="2810675" y="1400175"/>
            <a:chExt cx="1201850" cy="2625375"/>
          </a:xfrm>
        </p:grpSpPr>
        <p:sp>
          <p:nvSpPr>
            <p:cNvPr id="363" name="Google Shape;363;p31"/>
            <p:cNvSpPr/>
            <p:nvPr/>
          </p:nvSpPr>
          <p:spPr>
            <a:xfrm>
              <a:off x="2811550" y="1400175"/>
              <a:ext cx="1200975" cy="2428325"/>
            </a:xfrm>
            <a:custGeom>
              <a:avLst/>
              <a:gdLst/>
              <a:ahLst/>
              <a:cxnLst/>
              <a:rect l="l" t="t" r="r" b="b"/>
              <a:pathLst>
                <a:path w="48039" h="97133" extrusionOk="0">
                  <a:moveTo>
                    <a:pt x="429" y="0"/>
                  </a:moveTo>
                  <a:cubicBezTo>
                    <a:pt x="160" y="0"/>
                    <a:pt x="1" y="52"/>
                    <a:pt x="1" y="173"/>
                  </a:cubicBezTo>
                  <a:cubicBezTo>
                    <a:pt x="1" y="633"/>
                    <a:pt x="72" y="62077"/>
                    <a:pt x="72" y="90447"/>
                  </a:cubicBezTo>
                  <a:cubicBezTo>
                    <a:pt x="5166" y="92004"/>
                    <a:pt x="10578" y="94161"/>
                    <a:pt x="14929" y="97133"/>
                  </a:cubicBezTo>
                  <a:cubicBezTo>
                    <a:pt x="32085" y="84115"/>
                    <a:pt x="48039" y="60875"/>
                    <a:pt x="31413" y="41278"/>
                  </a:cubicBezTo>
                  <a:cubicBezTo>
                    <a:pt x="28052" y="37281"/>
                    <a:pt x="24055" y="33885"/>
                    <a:pt x="21119" y="29604"/>
                  </a:cubicBezTo>
                  <a:cubicBezTo>
                    <a:pt x="18218" y="25324"/>
                    <a:pt x="17263" y="20372"/>
                    <a:pt x="16450" y="15384"/>
                  </a:cubicBezTo>
                  <a:cubicBezTo>
                    <a:pt x="15919" y="12201"/>
                    <a:pt x="15282" y="8982"/>
                    <a:pt x="13584" y="6258"/>
                  </a:cubicBezTo>
                  <a:cubicBezTo>
                    <a:pt x="11851" y="3463"/>
                    <a:pt x="9623" y="2367"/>
                    <a:pt x="6616" y="1482"/>
                  </a:cubicBezTo>
                  <a:cubicBezTo>
                    <a:pt x="6024" y="1334"/>
                    <a:pt x="1800" y="0"/>
                    <a:pt x="429" y="0"/>
                  </a:cubicBezTo>
                  <a:close/>
                </a:path>
              </a:pathLst>
            </a:custGeom>
            <a:solidFill>
              <a:srgbClr val="FFD8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1"/>
            <p:cNvSpPr/>
            <p:nvPr/>
          </p:nvSpPr>
          <p:spPr>
            <a:xfrm>
              <a:off x="2810675" y="3659575"/>
              <a:ext cx="374100" cy="365975"/>
            </a:xfrm>
            <a:custGeom>
              <a:avLst/>
              <a:gdLst/>
              <a:ahLst/>
              <a:cxnLst/>
              <a:rect l="l" t="t" r="r" b="b"/>
              <a:pathLst>
                <a:path w="14964" h="14639" extrusionOk="0">
                  <a:moveTo>
                    <a:pt x="1" y="0"/>
                  </a:moveTo>
                  <a:lnTo>
                    <a:pt x="1" y="14539"/>
                  </a:lnTo>
                  <a:cubicBezTo>
                    <a:pt x="1" y="14607"/>
                    <a:pt x="63" y="14639"/>
                    <a:pt x="178" y="14639"/>
                  </a:cubicBezTo>
                  <a:cubicBezTo>
                    <a:pt x="1427" y="14639"/>
                    <a:pt x="8883" y="10907"/>
                    <a:pt x="9304" y="10648"/>
                  </a:cubicBezTo>
                  <a:cubicBezTo>
                    <a:pt x="11179" y="9481"/>
                    <a:pt x="13054" y="8172"/>
                    <a:pt x="14964" y="6757"/>
                  </a:cubicBezTo>
                  <a:cubicBezTo>
                    <a:pt x="10577" y="3785"/>
                    <a:pt x="5094" y="1557"/>
                    <a:pt x="1" y="0"/>
                  </a:cubicBezTo>
                  <a:close/>
                </a:path>
              </a:pathLst>
            </a:custGeom>
            <a:solidFill>
              <a:srgbClr val="FEF4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5" name="Google Shape;365;p31"/>
          <p:cNvSpPr/>
          <p:nvPr/>
        </p:nvSpPr>
        <p:spPr>
          <a:xfrm rot="10800000" flipH="1">
            <a:off x="7516651" y="4130000"/>
            <a:ext cx="1642200" cy="1192850"/>
          </a:xfrm>
          <a:custGeom>
            <a:avLst/>
            <a:gdLst/>
            <a:ahLst/>
            <a:cxnLst/>
            <a:rect l="l" t="t" r="r" b="b"/>
            <a:pathLst>
              <a:path w="65688" h="47714" extrusionOk="0">
                <a:moveTo>
                  <a:pt x="65300" y="0"/>
                </a:moveTo>
                <a:lnTo>
                  <a:pt x="0" y="36"/>
                </a:lnTo>
                <a:lnTo>
                  <a:pt x="0" y="36"/>
                </a:lnTo>
                <a:cubicBezTo>
                  <a:pt x="531" y="36"/>
                  <a:pt x="1663" y="1486"/>
                  <a:pt x="1981" y="1804"/>
                </a:cubicBezTo>
                <a:cubicBezTo>
                  <a:pt x="2653" y="2476"/>
                  <a:pt x="3290" y="3219"/>
                  <a:pt x="3891" y="3997"/>
                </a:cubicBezTo>
                <a:lnTo>
                  <a:pt x="23524" y="3997"/>
                </a:lnTo>
                <a:cubicBezTo>
                  <a:pt x="25611" y="3997"/>
                  <a:pt x="24160" y="14999"/>
                  <a:pt x="23736" y="16272"/>
                </a:cubicBezTo>
                <a:cubicBezTo>
                  <a:pt x="22356" y="19916"/>
                  <a:pt x="19951" y="23064"/>
                  <a:pt x="16767" y="25292"/>
                </a:cubicBezTo>
                <a:cubicBezTo>
                  <a:pt x="12664" y="28122"/>
                  <a:pt x="7888" y="30033"/>
                  <a:pt x="4139" y="33393"/>
                </a:cubicBezTo>
                <a:cubicBezTo>
                  <a:pt x="4139" y="33570"/>
                  <a:pt x="4103" y="33782"/>
                  <a:pt x="4068" y="33959"/>
                </a:cubicBezTo>
                <a:cubicBezTo>
                  <a:pt x="3431" y="41175"/>
                  <a:pt x="7464" y="47260"/>
                  <a:pt x="14999" y="47684"/>
                </a:cubicBezTo>
                <a:cubicBezTo>
                  <a:pt x="15353" y="47704"/>
                  <a:pt x="15707" y="47714"/>
                  <a:pt x="16062" y="47714"/>
                </a:cubicBezTo>
                <a:cubicBezTo>
                  <a:pt x="19467" y="47714"/>
                  <a:pt x="22903" y="46828"/>
                  <a:pt x="26106" y="45738"/>
                </a:cubicBezTo>
                <a:cubicBezTo>
                  <a:pt x="31341" y="43934"/>
                  <a:pt x="36435" y="41670"/>
                  <a:pt x="41281" y="38982"/>
                </a:cubicBezTo>
                <a:cubicBezTo>
                  <a:pt x="44996" y="36930"/>
                  <a:pt x="48639" y="34454"/>
                  <a:pt x="52601" y="32792"/>
                </a:cubicBezTo>
                <a:cubicBezTo>
                  <a:pt x="55323" y="31693"/>
                  <a:pt x="58722" y="30806"/>
                  <a:pt x="61897" y="30806"/>
                </a:cubicBezTo>
                <a:cubicBezTo>
                  <a:pt x="63013" y="30806"/>
                  <a:pt x="64102" y="30916"/>
                  <a:pt x="65123" y="31164"/>
                </a:cubicBezTo>
                <a:cubicBezTo>
                  <a:pt x="65125" y="31165"/>
                  <a:pt x="65126" y="31165"/>
                  <a:pt x="65127" y="31165"/>
                </a:cubicBezTo>
                <a:cubicBezTo>
                  <a:pt x="65688" y="31165"/>
                  <a:pt x="65300" y="0"/>
                  <a:pt x="65300" y="0"/>
                </a:cubicBezTo>
                <a:close/>
              </a:path>
            </a:pathLst>
          </a:custGeom>
          <a:solidFill>
            <a:srgbClr val="CAD5D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ITLE_1">
    <p:bg>
      <p:bgPr>
        <a:solidFill>
          <a:schemeClr val="lt1"/>
        </a:solidFill>
        <a:effectLst/>
      </p:bgPr>
    </p:bg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38"/>
          <p:cNvSpPr txBox="1">
            <a:spLocks noGrp="1"/>
          </p:cNvSpPr>
          <p:nvPr>
            <p:ph type="ctrTitle"/>
          </p:nvPr>
        </p:nvSpPr>
        <p:spPr>
          <a:xfrm flipH="1">
            <a:off x="5014050" y="543200"/>
            <a:ext cx="3413700" cy="159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5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38" name="Google Shape;438;p38"/>
          <p:cNvSpPr txBox="1">
            <a:spLocks noGrp="1"/>
          </p:cNvSpPr>
          <p:nvPr>
            <p:ph type="subTitle" idx="1"/>
          </p:nvPr>
        </p:nvSpPr>
        <p:spPr>
          <a:xfrm>
            <a:off x="5014050" y="2134700"/>
            <a:ext cx="2614500" cy="134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39" name="Google Shape;439;p38"/>
          <p:cNvSpPr txBox="1"/>
          <p:nvPr/>
        </p:nvSpPr>
        <p:spPr>
          <a:xfrm>
            <a:off x="5008507" y="3786229"/>
            <a:ext cx="3424800" cy="60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CREDITS: This presentation template was created by </a:t>
            </a:r>
            <a:r>
              <a:rPr lang="en" sz="1200">
                <a:solidFill>
                  <a:srgbClr val="000000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, including icons by </a:t>
            </a:r>
            <a:r>
              <a:rPr lang="en" sz="1200">
                <a:solidFill>
                  <a:srgbClr val="000000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,</a:t>
            </a:r>
            <a:r>
              <a:rPr lang="en" sz="1200"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 sz="12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infographics &amp; images by Freepik</a:t>
            </a:r>
            <a:r>
              <a:rPr lang="en" sz="1200">
                <a:latin typeface="Lato"/>
                <a:ea typeface="Lato"/>
                <a:cs typeface="Lato"/>
                <a:sym typeface="Lato"/>
              </a:rPr>
              <a:t> and illustrations by Storyset</a:t>
            </a:r>
            <a:endParaRPr sz="12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40" name="Google Shape;440;p38"/>
          <p:cNvSpPr/>
          <p:nvPr/>
        </p:nvSpPr>
        <p:spPr>
          <a:xfrm>
            <a:off x="8403000" y="-294028"/>
            <a:ext cx="1009050" cy="527050"/>
          </a:xfrm>
          <a:custGeom>
            <a:avLst/>
            <a:gdLst/>
            <a:ahLst/>
            <a:cxnLst/>
            <a:rect l="l" t="t" r="r" b="b"/>
            <a:pathLst>
              <a:path w="40362" h="21082" extrusionOk="0">
                <a:moveTo>
                  <a:pt x="0" y="0"/>
                </a:moveTo>
                <a:cubicBezTo>
                  <a:pt x="602" y="1486"/>
                  <a:pt x="1274" y="2901"/>
                  <a:pt x="2052" y="4280"/>
                </a:cubicBezTo>
                <a:lnTo>
                  <a:pt x="16874" y="4280"/>
                </a:lnTo>
                <a:cubicBezTo>
                  <a:pt x="17510" y="8631"/>
                  <a:pt x="16378" y="12876"/>
                  <a:pt x="13549" y="16024"/>
                </a:cubicBezTo>
                <a:cubicBezTo>
                  <a:pt x="16838" y="18005"/>
                  <a:pt x="20446" y="19350"/>
                  <a:pt x="24161" y="20057"/>
                </a:cubicBezTo>
                <a:cubicBezTo>
                  <a:pt x="28167" y="20832"/>
                  <a:pt x="32294" y="21082"/>
                  <a:pt x="36390" y="21082"/>
                </a:cubicBezTo>
                <a:cubicBezTo>
                  <a:pt x="37719" y="21082"/>
                  <a:pt x="39045" y="21055"/>
                  <a:pt x="40362" y="21012"/>
                </a:cubicBezTo>
                <a:lnTo>
                  <a:pt x="40362" y="0"/>
                </a:lnTo>
                <a:close/>
              </a:path>
            </a:pathLst>
          </a:custGeom>
          <a:solidFill>
            <a:srgbClr val="CAD5D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p38"/>
          <p:cNvSpPr/>
          <p:nvPr/>
        </p:nvSpPr>
        <p:spPr>
          <a:xfrm>
            <a:off x="7248050" y="-187028"/>
            <a:ext cx="1493675" cy="754900"/>
          </a:xfrm>
          <a:custGeom>
            <a:avLst/>
            <a:gdLst/>
            <a:ahLst/>
            <a:cxnLst/>
            <a:rect l="l" t="t" r="r" b="b"/>
            <a:pathLst>
              <a:path w="59747" h="30196" extrusionOk="0">
                <a:moveTo>
                  <a:pt x="0" y="0"/>
                </a:moveTo>
                <a:lnTo>
                  <a:pt x="0" y="30139"/>
                </a:lnTo>
                <a:cubicBezTo>
                  <a:pt x="0" y="30178"/>
                  <a:pt x="76" y="30196"/>
                  <a:pt x="215" y="30196"/>
                </a:cubicBezTo>
                <a:cubicBezTo>
                  <a:pt x="1725" y="30196"/>
                  <a:pt x="10684" y="28099"/>
                  <a:pt x="11461" y="27839"/>
                </a:cubicBezTo>
                <a:cubicBezTo>
                  <a:pt x="15671" y="26495"/>
                  <a:pt x="19986" y="24762"/>
                  <a:pt x="23701" y="22286"/>
                </a:cubicBezTo>
                <a:cubicBezTo>
                  <a:pt x="28511" y="19138"/>
                  <a:pt x="33428" y="18076"/>
                  <a:pt x="39124" y="17829"/>
                </a:cubicBezTo>
                <a:cubicBezTo>
                  <a:pt x="45208" y="17546"/>
                  <a:pt x="51964" y="17546"/>
                  <a:pt x="57200" y="14008"/>
                </a:cubicBezTo>
                <a:cubicBezTo>
                  <a:pt x="58155" y="13372"/>
                  <a:pt x="59004" y="12593"/>
                  <a:pt x="59747" y="11744"/>
                </a:cubicBezTo>
                <a:cubicBezTo>
                  <a:pt x="54971" y="8879"/>
                  <a:pt x="51009" y="4847"/>
                  <a:pt x="48250" y="0"/>
                </a:cubicBezTo>
                <a:close/>
              </a:path>
            </a:pathLst>
          </a:custGeom>
          <a:solidFill>
            <a:srgbClr val="FFD8B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" name="Google Shape;442;p38"/>
          <p:cNvSpPr/>
          <p:nvPr/>
        </p:nvSpPr>
        <p:spPr>
          <a:xfrm>
            <a:off x="8455175" y="-187028"/>
            <a:ext cx="385600" cy="293625"/>
          </a:xfrm>
          <a:custGeom>
            <a:avLst/>
            <a:gdLst/>
            <a:ahLst/>
            <a:cxnLst/>
            <a:rect l="l" t="t" r="r" b="b"/>
            <a:pathLst>
              <a:path w="15424" h="11745" extrusionOk="0">
                <a:moveTo>
                  <a:pt x="0" y="0"/>
                </a:moveTo>
                <a:cubicBezTo>
                  <a:pt x="2724" y="4847"/>
                  <a:pt x="6686" y="8879"/>
                  <a:pt x="11497" y="11744"/>
                </a:cubicBezTo>
                <a:cubicBezTo>
                  <a:pt x="14291" y="8596"/>
                  <a:pt x="15423" y="4351"/>
                  <a:pt x="14787" y="0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p38"/>
          <p:cNvSpPr/>
          <p:nvPr/>
        </p:nvSpPr>
        <p:spPr>
          <a:xfrm rot="-6359726">
            <a:off x="6400553" y="-763912"/>
            <a:ext cx="1197772" cy="1829997"/>
          </a:xfrm>
          <a:custGeom>
            <a:avLst/>
            <a:gdLst/>
            <a:ahLst/>
            <a:cxnLst/>
            <a:rect l="l" t="t" r="r" b="b"/>
            <a:pathLst>
              <a:path w="40080" h="64318" extrusionOk="0">
                <a:moveTo>
                  <a:pt x="38384" y="1"/>
                </a:moveTo>
                <a:cubicBezTo>
                  <a:pt x="35907" y="1"/>
                  <a:pt x="31554" y="296"/>
                  <a:pt x="31201" y="321"/>
                </a:cubicBezTo>
                <a:cubicBezTo>
                  <a:pt x="24833" y="1064"/>
                  <a:pt x="18537" y="3187"/>
                  <a:pt x="13337" y="7042"/>
                </a:cubicBezTo>
                <a:cubicBezTo>
                  <a:pt x="10648" y="9059"/>
                  <a:pt x="8278" y="11499"/>
                  <a:pt x="6368" y="14294"/>
                </a:cubicBezTo>
                <a:cubicBezTo>
                  <a:pt x="8597" y="15284"/>
                  <a:pt x="10578" y="16735"/>
                  <a:pt x="12205" y="18574"/>
                </a:cubicBezTo>
                <a:cubicBezTo>
                  <a:pt x="15884" y="22854"/>
                  <a:pt x="11922" y="29682"/>
                  <a:pt x="8385" y="32653"/>
                </a:cubicBezTo>
                <a:cubicBezTo>
                  <a:pt x="5944" y="34705"/>
                  <a:pt x="3078" y="36226"/>
                  <a:pt x="1" y="37110"/>
                </a:cubicBezTo>
                <a:cubicBezTo>
                  <a:pt x="107" y="41709"/>
                  <a:pt x="1239" y="46272"/>
                  <a:pt x="3220" y="50411"/>
                </a:cubicBezTo>
                <a:cubicBezTo>
                  <a:pt x="11285" y="52321"/>
                  <a:pt x="18714" y="56283"/>
                  <a:pt x="24020" y="63004"/>
                </a:cubicBezTo>
                <a:cubicBezTo>
                  <a:pt x="24338" y="63428"/>
                  <a:pt x="24657" y="63853"/>
                  <a:pt x="24939" y="64277"/>
                </a:cubicBezTo>
                <a:cubicBezTo>
                  <a:pt x="25522" y="64305"/>
                  <a:pt x="26105" y="64318"/>
                  <a:pt x="26686" y="64318"/>
                </a:cubicBezTo>
                <a:cubicBezTo>
                  <a:pt x="28331" y="64318"/>
                  <a:pt x="29970" y="64212"/>
                  <a:pt x="31590" y="64029"/>
                </a:cubicBezTo>
                <a:cubicBezTo>
                  <a:pt x="32439" y="63923"/>
                  <a:pt x="40080" y="62862"/>
                  <a:pt x="40080" y="62261"/>
                </a:cubicBezTo>
                <a:lnTo>
                  <a:pt x="40080" y="180"/>
                </a:lnTo>
                <a:cubicBezTo>
                  <a:pt x="40069" y="48"/>
                  <a:pt x="39378" y="1"/>
                  <a:pt x="38384" y="1"/>
                </a:cubicBezTo>
                <a:close/>
              </a:path>
            </a:pathLst>
          </a:custGeom>
          <a:solidFill>
            <a:srgbClr val="FFA8A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" name="Google Shape;444;p38"/>
          <p:cNvSpPr/>
          <p:nvPr/>
        </p:nvSpPr>
        <p:spPr>
          <a:xfrm rot="-6359726">
            <a:off x="6683726" y="233669"/>
            <a:ext cx="482067" cy="650193"/>
          </a:xfrm>
          <a:custGeom>
            <a:avLst/>
            <a:gdLst/>
            <a:ahLst/>
            <a:cxnLst/>
            <a:rect l="l" t="t" r="r" b="b"/>
            <a:pathLst>
              <a:path w="16131" h="22852" extrusionOk="0">
                <a:moveTo>
                  <a:pt x="6615" y="1"/>
                </a:moveTo>
                <a:cubicBezTo>
                  <a:pt x="5483" y="1628"/>
                  <a:pt x="4528" y="3361"/>
                  <a:pt x="3715" y="5165"/>
                </a:cubicBezTo>
                <a:cubicBezTo>
                  <a:pt x="1203" y="10719"/>
                  <a:pt x="0" y="16768"/>
                  <a:pt x="213" y="22852"/>
                </a:cubicBezTo>
                <a:cubicBezTo>
                  <a:pt x="3325" y="21968"/>
                  <a:pt x="6155" y="20447"/>
                  <a:pt x="8632" y="18395"/>
                </a:cubicBezTo>
                <a:cubicBezTo>
                  <a:pt x="12169" y="15424"/>
                  <a:pt x="16131" y="8596"/>
                  <a:pt x="12452" y="4316"/>
                </a:cubicBezTo>
                <a:cubicBezTo>
                  <a:pt x="10825" y="2477"/>
                  <a:pt x="8844" y="1026"/>
                  <a:pt x="6615" y="1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5" name="Google Shape;445;p38"/>
          <p:cNvSpPr/>
          <p:nvPr/>
        </p:nvSpPr>
        <p:spPr>
          <a:xfrm flipH="1">
            <a:off x="5782" y="4440953"/>
            <a:ext cx="778410" cy="545373"/>
          </a:xfrm>
          <a:custGeom>
            <a:avLst/>
            <a:gdLst/>
            <a:ahLst/>
            <a:cxnLst/>
            <a:rect l="l" t="t" r="r" b="b"/>
            <a:pathLst>
              <a:path w="28830" h="20199" extrusionOk="0">
                <a:moveTo>
                  <a:pt x="16294" y="0"/>
                </a:moveTo>
                <a:cubicBezTo>
                  <a:pt x="11568" y="0"/>
                  <a:pt x="7077" y="1785"/>
                  <a:pt x="3750" y="5354"/>
                </a:cubicBezTo>
                <a:cubicBezTo>
                  <a:pt x="2229" y="6981"/>
                  <a:pt x="991" y="8785"/>
                  <a:pt x="0" y="10766"/>
                </a:cubicBezTo>
                <a:cubicBezTo>
                  <a:pt x="7932" y="16593"/>
                  <a:pt x="18027" y="20199"/>
                  <a:pt x="26488" y="20199"/>
                </a:cubicBezTo>
                <a:cubicBezTo>
                  <a:pt x="27272" y="20199"/>
                  <a:pt x="28042" y="20168"/>
                  <a:pt x="28795" y="20105"/>
                </a:cubicBezTo>
                <a:cubicBezTo>
                  <a:pt x="28795" y="20105"/>
                  <a:pt x="28795" y="13454"/>
                  <a:pt x="28830" y="4186"/>
                </a:cubicBezTo>
                <a:cubicBezTo>
                  <a:pt x="27627" y="1180"/>
                  <a:pt x="21118" y="437"/>
                  <a:pt x="18713" y="154"/>
                </a:cubicBezTo>
                <a:cubicBezTo>
                  <a:pt x="17903" y="51"/>
                  <a:pt x="17095" y="0"/>
                  <a:pt x="16294" y="0"/>
                </a:cubicBezTo>
                <a:close/>
              </a:path>
            </a:pathLst>
          </a:custGeom>
          <a:solidFill>
            <a:srgbClr val="30343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" name="Google Shape;446;p38"/>
          <p:cNvSpPr/>
          <p:nvPr/>
        </p:nvSpPr>
        <p:spPr>
          <a:xfrm flipH="1">
            <a:off x="48" y="3018125"/>
            <a:ext cx="1207278" cy="1713447"/>
          </a:xfrm>
          <a:custGeom>
            <a:avLst/>
            <a:gdLst/>
            <a:ahLst/>
            <a:cxnLst/>
            <a:rect l="l" t="t" r="r" b="b"/>
            <a:pathLst>
              <a:path w="44714" h="63461" extrusionOk="0">
                <a:moveTo>
                  <a:pt x="44713" y="1"/>
                </a:moveTo>
                <a:cubicBezTo>
                  <a:pt x="44678" y="7040"/>
                  <a:pt x="34879" y="11992"/>
                  <a:pt x="29502" y="14150"/>
                </a:cubicBezTo>
                <a:cubicBezTo>
                  <a:pt x="27415" y="14964"/>
                  <a:pt x="25258" y="15671"/>
                  <a:pt x="23100" y="16343"/>
                </a:cubicBezTo>
                <a:cubicBezTo>
                  <a:pt x="23595" y="17015"/>
                  <a:pt x="24019" y="17723"/>
                  <a:pt x="24373" y="18466"/>
                </a:cubicBezTo>
                <a:cubicBezTo>
                  <a:pt x="25541" y="21083"/>
                  <a:pt x="25682" y="24055"/>
                  <a:pt x="24798" y="26778"/>
                </a:cubicBezTo>
                <a:cubicBezTo>
                  <a:pt x="23666" y="30245"/>
                  <a:pt x="20836" y="33004"/>
                  <a:pt x="17475" y="34455"/>
                </a:cubicBezTo>
                <a:cubicBezTo>
                  <a:pt x="15798" y="35190"/>
                  <a:pt x="13648" y="35654"/>
                  <a:pt x="11545" y="35654"/>
                </a:cubicBezTo>
                <a:cubicBezTo>
                  <a:pt x="9702" y="35654"/>
                  <a:pt x="7895" y="35297"/>
                  <a:pt x="6474" y="34455"/>
                </a:cubicBezTo>
                <a:lnTo>
                  <a:pt x="6439" y="34455"/>
                </a:lnTo>
                <a:cubicBezTo>
                  <a:pt x="5342" y="33782"/>
                  <a:pt x="4493" y="32757"/>
                  <a:pt x="3679" y="31731"/>
                </a:cubicBezTo>
                <a:lnTo>
                  <a:pt x="3644" y="31695"/>
                </a:lnTo>
                <a:cubicBezTo>
                  <a:pt x="3113" y="33146"/>
                  <a:pt x="2689" y="34631"/>
                  <a:pt x="2371" y="36152"/>
                </a:cubicBezTo>
                <a:cubicBezTo>
                  <a:pt x="1" y="46835"/>
                  <a:pt x="6403" y="56669"/>
                  <a:pt x="15636" y="63461"/>
                </a:cubicBezTo>
                <a:cubicBezTo>
                  <a:pt x="16626" y="61515"/>
                  <a:pt x="17900" y="59676"/>
                  <a:pt x="19385" y="58049"/>
                </a:cubicBezTo>
                <a:cubicBezTo>
                  <a:pt x="22763" y="54488"/>
                  <a:pt x="27293" y="52708"/>
                  <a:pt x="32052" y="52708"/>
                </a:cubicBezTo>
                <a:cubicBezTo>
                  <a:pt x="32824" y="52708"/>
                  <a:pt x="33603" y="52755"/>
                  <a:pt x="34384" y="52849"/>
                </a:cubicBezTo>
                <a:cubicBezTo>
                  <a:pt x="36754" y="53132"/>
                  <a:pt x="43263" y="53910"/>
                  <a:pt x="44501" y="56881"/>
                </a:cubicBezTo>
                <a:cubicBezTo>
                  <a:pt x="44572" y="35454"/>
                  <a:pt x="44713" y="30"/>
                  <a:pt x="44713" y="1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" name="Google Shape;447;p38"/>
          <p:cNvSpPr/>
          <p:nvPr/>
        </p:nvSpPr>
        <p:spPr>
          <a:xfrm flipH="1">
            <a:off x="512936" y="3459406"/>
            <a:ext cx="595053" cy="520344"/>
          </a:xfrm>
          <a:custGeom>
            <a:avLst/>
            <a:gdLst/>
            <a:ahLst/>
            <a:cxnLst/>
            <a:rect l="l" t="t" r="r" b="b"/>
            <a:pathLst>
              <a:path w="22039" h="19272" extrusionOk="0">
                <a:moveTo>
                  <a:pt x="19421" y="0"/>
                </a:moveTo>
                <a:cubicBezTo>
                  <a:pt x="13867" y="1734"/>
                  <a:pt x="8384" y="3502"/>
                  <a:pt x="4281" y="7995"/>
                </a:cubicBezTo>
                <a:cubicBezTo>
                  <a:pt x="2406" y="10152"/>
                  <a:pt x="920" y="12629"/>
                  <a:pt x="0" y="15352"/>
                </a:cubicBezTo>
                <a:cubicBezTo>
                  <a:pt x="814" y="16378"/>
                  <a:pt x="1663" y="17439"/>
                  <a:pt x="2795" y="18112"/>
                </a:cubicBezTo>
                <a:cubicBezTo>
                  <a:pt x="4221" y="18931"/>
                  <a:pt x="6011" y="19272"/>
                  <a:pt x="7835" y="19272"/>
                </a:cubicBezTo>
                <a:cubicBezTo>
                  <a:pt x="9948" y="19272"/>
                  <a:pt x="12106" y="18814"/>
                  <a:pt x="13796" y="18112"/>
                </a:cubicBezTo>
                <a:cubicBezTo>
                  <a:pt x="17157" y="16661"/>
                  <a:pt x="19987" y="13902"/>
                  <a:pt x="21119" y="10400"/>
                </a:cubicBezTo>
                <a:cubicBezTo>
                  <a:pt x="22038" y="7676"/>
                  <a:pt x="21862" y="4740"/>
                  <a:pt x="20694" y="2123"/>
                </a:cubicBezTo>
                <a:cubicBezTo>
                  <a:pt x="20340" y="1380"/>
                  <a:pt x="19916" y="637"/>
                  <a:pt x="19421" y="0"/>
                </a:cubicBezTo>
                <a:close/>
              </a:path>
            </a:pathLst>
          </a:custGeom>
          <a:solidFill>
            <a:srgbClr val="FFD8B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8" name="Google Shape;448;p38"/>
          <p:cNvSpPr/>
          <p:nvPr/>
        </p:nvSpPr>
        <p:spPr>
          <a:xfrm>
            <a:off x="-48425" y="-1292850"/>
            <a:ext cx="1200975" cy="2428325"/>
          </a:xfrm>
          <a:custGeom>
            <a:avLst/>
            <a:gdLst/>
            <a:ahLst/>
            <a:cxnLst/>
            <a:rect l="l" t="t" r="r" b="b"/>
            <a:pathLst>
              <a:path w="48039" h="97133" extrusionOk="0">
                <a:moveTo>
                  <a:pt x="429" y="0"/>
                </a:moveTo>
                <a:cubicBezTo>
                  <a:pt x="160" y="0"/>
                  <a:pt x="1" y="52"/>
                  <a:pt x="1" y="173"/>
                </a:cubicBezTo>
                <a:cubicBezTo>
                  <a:pt x="1" y="633"/>
                  <a:pt x="72" y="62077"/>
                  <a:pt x="72" y="90447"/>
                </a:cubicBezTo>
                <a:cubicBezTo>
                  <a:pt x="5166" y="92004"/>
                  <a:pt x="10578" y="94161"/>
                  <a:pt x="14929" y="97133"/>
                </a:cubicBezTo>
                <a:cubicBezTo>
                  <a:pt x="32085" y="84115"/>
                  <a:pt x="48039" y="60875"/>
                  <a:pt x="31413" y="41278"/>
                </a:cubicBezTo>
                <a:cubicBezTo>
                  <a:pt x="28052" y="37281"/>
                  <a:pt x="24055" y="33885"/>
                  <a:pt x="21119" y="29604"/>
                </a:cubicBezTo>
                <a:cubicBezTo>
                  <a:pt x="18218" y="25324"/>
                  <a:pt x="17263" y="20372"/>
                  <a:pt x="16450" y="15384"/>
                </a:cubicBezTo>
                <a:cubicBezTo>
                  <a:pt x="15919" y="12201"/>
                  <a:pt x="15282" y="8982"/>
                  <a:pt x="13584" y="6258"/>
                </a:cubicBezTo>
                <a:cubicBezTo>
                  <a:pt x="11851" y="3463"/>
                  <a:pt x="9623" y="2367"/>
                  <a:pt x="6616" y="1482"/>
                </a:cubicBezTo>
                <a:cubicBezTo>
                  <a:pt x="6024" y="1334"/>
                  <a:pt x="1800" y="0"/>
                  <a:pt x="42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9" name="Google Shape;449;p38"/>
          <p:cNvSpPr/>
          <p:nvPr/>
        </p:nvSpPr>
        <p:spPr>
          <a:xfrm>
            <a:off x="-49300" y="966550"/>
            <a:ext cx="374100" cy="365975"/>
          </a:xfrm>
          <a:custGeom>
            <a:avLst/>
            <a:gdLst/>
            <a:ahLst/>
            <a:cxnLst/>
            <a:rect l="l" t="t" r="r" b="b"/>
            <a:pathLst>
              <a:path w="14964" h="14639" extrusionOk="0">
                <a:moveTo>
                  <a:pt x="1" y="0"/>
                </a:moveTo>
                <a:lnTo>
                  <a:pt x="1" y="14539"/>
                </a:lnTo>
                <a:cubicBezTo>
                  <a:pt x="1" y="14607"/>
                  <a:pt x="63" y="14639"/>
                  <a:pt x="178" y="14639"/>
                </a:cubicBezTo>
                <a:cubicBezTo>
                  <a:pt x="1427" y="14639"/>
                  <a:pt x="8883" y="10907"/>
                  <a:pt x="9304" y="10648"/>
                </a:cubicBezTo>
                <a:cubicBezTo>
                  <a:pt x="11179" y="9481"/>
                  <a:pt x="13054" y="8172"/>
                  <a:pt x="14964" y="6757"/>
                </a:cubicBezTo>
                <a:cubicBezTo>
                  <a:pt x="10577" y="3785"/>
                  <a:pt x="5094" y="1557"/>
                  <a:pt x="1" y="0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4"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39"/>
          <p:cNvSpPr/>
          <p:nvPr/>
        </p:nvSpPr>
        <p:spPr>
          <a:xfrm rot="10800000" flipH="1">
            <a:off x="7517437" y="4250066"/>
            <a:ext cx="503166" cy="909647"/>
          </a:xfrm>
          <a:custGeom>
            <a:avLst/>
            <a:gdLst/>
            <a:ahLst/>
            <a:cxnLst/>
            <a:rect l="l" t="t" r="r" b="b"/>
            <a:pathLst>
              <a:path w="25152" h="45471" extrusionOk="0">
                <a:moveTo>
                  <a:pt x="1" y="0"/>
                </a:moveTo>
                <a:lnTo>
                  <a:pt x="1" y="40574"/>
                </a:lnTo>
                <a:cubicBezTo>
                  <a:pt x="1" y="41777"/>
                  <a:pt x="2795" y="44005"/>
                  <a:pt x="3644" y="44571"/>
                </a:cubicBezTo>
                <a:cubicBezTo>
                  <a:pt x="4616" y="45195"/>
                  <a:pt x="5603" y="45471"/>
                  <a:pt x="6563" y="45471"/>
                </a:cubicBezTo>
                <a:cubicBezTo>
                  <a:pt x="8818" y="45471"/>
                  <a:pt x="10921" y="43946"/>
                  <a:pt x="12311" y="41812"/>
                </a:cubicBezTo>
                <a:cubicBezTo>
                  <a:pt x="14716" y="38027"/>
                  <a:pt x="16980" y="33641"/>
                  <a:pt x="20199" y="30316"/>
                </a:cubicBezTo>
                <a:cubicBezTo>
                  <a:pt x="20482" y="29997"/>
                  <a:pt x="20800" y="29679"/>
                  <a:pt x="21154" y="29396"/>
                </a:cubicBezTo>
                <a:cubicBezTo>
                  <a:pt x="21826" y="23665"/>
                  <a:pt x="24727" y="18289"/>
                  <a:pt x="24939" y="12487"/>
                </a:cubicBezTo>
                <a:cubicBezTo>
                  <a:pt x="25151" y="7960"/>
                  <a:pt x="23560" y="3573"/>
                  <a:pt x="20871" y="0"/>
                </a:cubicBezTo>
                <a:close/>
              </a:path>
            </a:pathLst>
          </a:custGeom>
          <a:solidFill>
            <a:srgbClr val="FFA8A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p39"/>
          <p:cNvSpPr/>
          <p:nvPr/>
        </p:nvSpPr>
        <p:spPr>
          <a:xfrm rot="10800000" flipH="1">
            <a:off x="7929992" y="4571627"/>
            <a:ext cx="439470" cy="594449"/>
          </a:xfrm>
          <a:custGeom>
            <a:avLst/>
            <a:gdLst/>
            <a:ahLst/>
            <a:cxnLst/>
            <a:rect l="l" t="t" r="r" b="b"/>
            <a:pathLst>
              <a:path w="21968" h="29715" extrusionOk="0">
                <a:moveTo>
                  <a:pt x="1" y="0"/>
                </a:moveTo>
                <a:cubicBezTo>
                  <a:pt x="2689" y="3573"/>
                  <a:pt x="4528" y="8278"/>
                  <a:pt x="4352" y="12841"/>
                </a:cubicBezTo>
                <a:cubicBezTo>
                  <a:pt x="4104" y="18607"/>
                  <a:pt x="1203" y="23983"/>
                  <a:pt x="531" y="29714"/>
                </a:cubicBezTo>
                <a:cubicBezTo>
                  <a:pt x="4245" y="26354"/>
                  <a:pt x="9021" y="24443"/>
                  <a:pt x="13124" y="21613"/>
                </a:cubicBezTo>
                <a:cubicBezTo>
                  <a:pt x="16308" y="19385"/>
                  <a:pt x="18713" y="16237"/>
                  <a:pt x="20093" y="12593"/>
                </a:cubicBezTo>
                <a:cubicBezTo>
                  <a:pt x="20517" y="11355"/>
                  <a:pt x="21968" y="318"/>
                  <a:pt x="19881" y="318"/>
                </a:cubicBezTo>
                <a:cubicBezTo>
                  <a:pt x="19881" y="318"/>
                  <a:pt x="9905" y="0"/>
                  <a:pt x="1" y="0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" name="Google Shape;453;p39"/>
          <p:cNvSpPr/>
          <p:nvPr/>
        </p:nvSpPr>
        <p:spPr>
          <a:xfrm rot="10800000" flipH="1">
            <a:off x="6962268" y="4226313"/>
            <a:ext cx="434529" cy="276729"/>
          </a:xfrm>
          <a:custGeom>
            <a:avLst/>
            <a:gdLst/>
            <a:ahLst/>
            <a:cxnLst/>
            <a:rect l="l" t="t" r="r" b="b"/>
            <a:pathLst>
              <a:path w="21721" h="13833" extrusionOk="0">
                <a:moveTo>
                  <a:pt x="1" y="1"/>
                </a:moveTo>
                <a:cubicBezTo>
                  <a:pt x="2159" y="4352"/>
                  <a:pt x="5519" y="7995"/>
                  <a:pt x="9729" y="10472"/>
                </a:cubicBezTo>
                <a:cubicBezTo>
                  <a:pt x="13125" y="12382"/>
                  <a:pt x="16945" y="13549"/>
                  <a:pt x="20872" y="13797"/>
                </a:cubicBezTo>
                <a:lnTo>
                  <a:pt x="21720" y="13832"/>
                </a:lnTo>
                <a:cubicBezTo>
                  <a:pt x="21438" y="13408"/>
                  <a:pt x="21119" y="12983"/>
                  <a:pt x="20801" y="12594"/>
                </a:cubicBezTo>
                <a:cubicBezTo>
                  <a:pt x="15495" y="5873"/>
                  <a:pt x="8066" y="1911"/>
                  <a:pt x="1" y="1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" name="Google Shape;454;p39"/>
          <p:cNvSpPr/>
          <p:nvPr/>
        </p:nvSpPr>
        <p:spPr>
          <a:xfrm rot="10800000" flipH="1">
            <a:off x="6892931" y="4769795"/>
            <a:ext cx="322701" cy="457154"/>
          </a:xfrm>
          <a:custGeom>
            <a:avLst/>
            <a:gdLst/>
            <a:ahLst/>
            <a:cxnLst/>
            <a:rect l="l" t="t" r="r" b="b"/>
            <a:pathLst>
              <a:path w="16131" h="22852" extrusionOk="0">
                <a:moveTo>
                  <a:pt x="6615" y="1"/>
                </a:moveTo>
                <a:cubicBezTo>
                  <a:pt x="5483" y="1628"/>
                  <a:pt x="4528" y="3361"/>
                  <a:pt x="3715" y="5165"/>
                </a:cubicBezTo>
                <a:cubicBezTo>
                  <a:pt x="1203" y="10719"/>
                  <a:pt x="0" y="16768"/>
                  <a:pt x="213" y="22852"/>
                </a:cubicBezTo>
                <a:cubicBezTo>
                  <a:pt x="3325" y="21968"/>
                  <a:pt x="6155" y="20447"/>
                  <a:pt x="8632" y="18395"/>
                </a:cubicBezTo>
                <a:cubicBezTo>
                  <a:pt x="12169" y="15424"/>
                  <a:pt x="16131" y="8596"/>
                  <a:pt x="12452" y="4316"/>
                </a:cubicBezTo>
                <a:cubicBezTo>
                  <a:pt x="10825" y="2477"/>
                  <a:pt x="8844" y="1026"/>
                  <a:pt x="661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" name="Google Shape;455;p39"/>
          <p:cNvSpPr/>
          <p:nvPr/>
        </p:nvSpPr>
        <p:spPr>
          <a:xfrm rot="10800000" flipH="1">
            <a:off x="7857115" y="4285154"/>
            <a:ext cx="1314088" cy="954519"/>
          </a:xfrm>
          <a:custGeom>
            <a:avLst/>
            <a:gdLst/>
            <a:ahLst/>
            <a:cxnLst/>
            <a:rect l="l" t="t" r="r" b="b"/>
            <a:pathLst>
              <a:path w="65688" h="47714" extrusionOk="0">
                <a:moveTo>
                  <a:pt x="65300" y="0"/>
                </a:moveTo>
                <a:lnTo>
                  <a:pt x="0" y="36"/>
                </a:lnTo>
                <a:lnTo>
                  <a:pt x="0" y="36"/>
                </a:lnTo>
                <a:cubicBezTo>
                  <a:pt x="531" y="36"/>
                  <a:pt x="1663" y="1486"/>
                  <a:pt x="1981" y="1804"/>
                </a:cubicBezTo>
                <a:cubicBezTo>
                  <a:pt x="2653" y="2476"/>
                  <a:pt x="3290" y="3219"/>
                  <a:pt x="3891" y="3997"/>
                </a:cubicBezTo>
                <a:lnTo>
                  <a:pt x="23524" y="3997"/>
                </a:lnTo>
                <a:cubicBezTo>
                  <a:pt x="25611" y="3997"/>
                  <a:pt x="24160" y="14999"/>
                  <a:pt x="23736" y="16272"/>
                </a:cubicBezTo>
                <a:cubicBezTo>
                  <a:pt x="22356" y="19916"/>
                  <a:pt x="19951" y="23064"/>
                  <a:pt x="16767" y="25292"/>
                </a:cubicBezTo>
                <a:cubicBezTo>
                  <a:pt x="12664" y="28122"/>
                  <a:pt x="7888" y="30033"/>
                  <a:pt x="4139" y="33393"/>
                </a:cubicBezTo>
                <a:cubicBezTo>
                  <a:pt x="4139" y="33570"/>
                  <a:pt x="4103" y="33782"/>
                  <a:pt x="4068" y="33959"/>
                </a:cubicBezTo>
                <a:cubicBezTo>
                  <a:pt x="3431" y="41175"/>
                  <a:pt x="7464" y="47260"/>
                  <a:pt x="14999" y="47684"/>
                </a:cubicBezTo>
                <a:cubicBezTo>
                  <a:pt x="15353" y="47704"/>
                  <a:pt x="15707" y="47714"/>
                  <a:pt x="16062" y="47714"/>
                </a:cubicBezTo>
                <a:cubicBezTo>
                  <a:pt x="19467" y="47714"/>
                  <a:pt x="22903" y="46828"/>
                  <a:pt x="26106" y="45738"/>
                </a:cubicBezTo>
                <a:cubicBezTo>
                  <a:pt x="31341" y="43934"/>
                  <a:pt x="36435" y="41670"/>
                  <a:pt x="41281" y="38982"/>
                </a:cubicBezTo>
                <a:cubicBezTo>
                  <a:pt x="44996" y="36930"/>
                  <a:pt x="48639" y="34454"/>
                  <a:pt x="52601" y="32792"/>
                </a:cubicBezTo>
                <a:cubicBezTo>
                  <a:pt x="55323" y="31693"/>
                  <a:pt x="58722" y="30806"/>
                  <a:pt x="61897" y="30806"/>
                </a:cubicBezTo>
                <a:cubicBezTo>
                  <a:pt x="63013" y="30806"/>
                  <a:pt x="64102" y="30916"/>
                  <a:pt x="65123" y="31164"/>
                </a:cubicBezTo>
                <a:cubicBezTo>
                  <a:pt x="65125" y="31165"/>
                  <a:pt x="65126" y="31165"/>
                  <a:pt x="65127" y="31165"/>
                </a:cubicBezTo>
                <a:cubicBezTo>
                  <a:pt x="65688" y="31165"/>
                  <a:pt x="65300" y="0"/>
                  <a:pt x="6530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" name="Google Shape;456;p39"/>
          <p:cNvSpPr/>
          <p:nvPr/>
        </p:nvSpPr>
        <p:spPr>
          <a:xfrm rot="10800000" flipH="1">
            <a:off x="6897873" y="4225493"/>
            <a:ext cx="801800" cy="1286682"/>
          </a:xfrm>
          <a:custGeom>
            <a:avLst/>
            <a:gdLst/>
            <a:ahLst/>
            <a:cxnLst/>
            <a:rect l="l" t="t" r="r" b="b"/>
            <a:pathLst>
              <a:path w="40080" h="64318" extrusionOk="0">
                <a:moveTo>
                  <a:pt x="38384" y="1"/>
                </a:moveTo>
                <a:cubicBezTo>
                  <a:pt x="35907" y="1"/>
                  <a:pt x="31554" y="296"/>
                  <a:pt x="31201" y="321"/>
                </a:cubicBezTo>
                <a:cubicBezTo>
                  <a:pt x="24833" y="1064"/>
                  <a:pt x="18537" y="3187"/>
                  <a:pt x="13337" y="7042"/>
                </a:cubicBezTo>
                <a:cubicBezTo>
                  <a:pt x="10648" y="9059"/>
                  <a:pt x="8278" y="11499"/>
                  <a:pt x="6368" y="14294"/>
                </a:cubicBezTo>
                <a:cubicBezTo>
                  <a:pt x="8597" y="15284"/>
                  <a:pt x="10578" y="16735"/>
                  <a:pt x="12205" y="18574"/>
                </a:cubicBezTo>
                <a:cubicBezTo>
                  <a:pt x="15884" y="22854"/>
                  <a:pt x="11922" y="29682"/>
                  <a:pt x="8385" y="32653"/>
                </a:cubicBezTo>
                <a:cubicBezTo>
                  <a:pt x="5944" y="34705"/>
                  <a:pt x="3078" y="36226"/>
                  <a:pt x="1" y="37110"/>
                </a:cubicBezTo>
                <a:cubicBezTo>
                  <a:pt x="107" y="41709"/>
                  <a:pt x="1239" y="46272"/>
                  <a:pt x="3220" y="50411"/>
                </a:cubicBezTo>
                <a:cubicBezTo>
                  <a:pt x="11285" y="52321"/>
                  <a:pt x="18714" y="56283"/>
                  <a:pt x="24020" y="63004"/>
                </a:cubicBezTo>
                <a:cubicBezTo>
                  <a:pt x="24338" y="63428"/>
                  <a:pt x="24657" y="63853"/>
                  <a:pt x="24939" y="64277"/>
                </a:cubicBezTo>
                <a:cubicBezTo>
                  <a:pt x="25522" y="64305"/>
                  <a:pt x="26105" y="64318"/>
                  <a:pt x="26686" y="64318"/>
                </a:cubicBezTo>
                <a:cubicBezTo>
                  <a:pt x="28331" y="64318"/>
                  <a:pt x="29970" y="64212"/>
                  <a:pt x="31590" y="64029"/>
                </a:cubicBezTo>
                <a:cubicBezTo>
                  <a:pt x="32439" y="63923"/>
                  <a:pt x="40080" y="62862"/>
                  <a:pt x="40080" y="62261"/>
                </a:cubicBezTo>
                <a:lnTo>
                  <a:pt x="40080" y="180"/>
                </a:lnTo>
                <a:cubicBezTo>
                  <a:pt x="40069" y="48"/>
                  <a:pt x="39378" y="1"/>
                  <a:pt x="38384" y="1"/>
                </a:cubicBezTo>
                <a:close/>
              </a:path>
            </a:pathLst>
          </a:custGeom>
          <a:solidFill>
            <a:srgbClr val="FFA8A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39"/>
          <p:cNvSpPr/>
          <p:nvPr/>
        </p:nvSpPr>
        <p:spPr>
          <a:xfrm rot="10800000" flipH="1">
            <a:off x="-61900" y="-16512"/>
            <a:ext cx="1783750" cy="545675"/>
          </a:xfrm>
          <a:custGeom>
            <a:avLst/>
            <a:gdLst/>
            <a:ahLst/>
            <a:cxnLst/>
            <a:rect l="l" t="t" r="r" b="b"/>
            <a:pathLst>
              <a:path w="71350" h="21827" extrusionOk="0">
                <a:moveTo>
                  <a:pt x="34242" y="1"/>
                </a:moveTo>
                <a:cubicBezTo>
                  <a:pt x="29988" y="1"/>
                  <a:pt x="25770" y="443"/>
                  <a:pt x="21791" y="1239"/>
                </a:cubicBezTo>
                <a:cubicBezTo>
                  <a:pt x="21069" y="1389"/>
                  <a:pt x="5824" y="3432"/>
                  <a:pt x="1272" y="3432"/>
                </a:cubicBezTo>
                <a:cubicBezTo>
                  <a:pt x="470" y="3432"/>
                  <a:pt x="0" y="3368"/>
                  <a:pt x="0" y="3220"/>
                </a:cubicBezTo>
                <a:lnTo>
                  <a:pt x="0" y="21827"/>
                </a:lnTo>
                <a:lnTo>
                  <a:pt x="71349" y="21827"/>
                </a:lnTo>
                <a:cubicBezTo>
                  <a:pt x="70960" y="19456"/>
                  <a:pt x="70040" y="17193"/>
                  <a:pt x="68625" y="15247"/>
                </a:cubicBezTo>
                <a:lnTo>
                  <a:pt x="67777" y="15212"/>
                </a:lnTo>
                <a:cubicBezTo>
                  <a:pt x="63850" y="14964"/>
                  <a:pt x="60030" y="13797"/>
                  <a:pt x="56634" y="11887"/>
                </a:cubicBezTo>
                <a:cubicBezTo>
                  <a:pt x="52424" y="9410"/>
                  <a:pt x="49028" y="5767"/>
                  <a:pt x="46906" y="1416"/>
                </a:cubicBezTo>
                <a:cubicBezTo>
                  <a:pt x="42785" y="443"/>
                  <a:pt x="38496" y="1"/>
                  <a:pt x="3424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p39"/>
          <p:cNvSpPr/>
          <p:nvPr/>
        </p:nvSpPr>
        <p:spPr>
          <a:xfrm rot="10800000" flipH="1">
            <a:off x="1110725" y="147963"/>
            <a:ext cx="543025" cy="345825"/>
          </a:xfrm>
          <a:custGeom>
            <a:avLst/>
            <a:gdLst/>
            <a:ahLst/>
            <a:cxnLst/>
            <a:rect l="l" t="t" r="r" b="b"/>
            <a:pathLst>
              <a:path w="21721" h="13833" extrusionOk="0">
                <a:moveTo>
                  <a:pt x="1" y="1"/>
                </a:moveTo>
                <a:cubicBezTo>
                  <a:pt x="2159" y="4352"/>
                  <a:pt x="5519" y="7995"/>
                  <a:pt x="9729" y="10472"/>
                </a:cubicBezTo>
                <a:cubicBezTo>
                  <a:pt x="13125" y="12382"/>
                  <a:pt x="16945" y="13549"/>
                  <a:pt x="20872" y="13797"/>
                </a:cubicBezTo>
                <a:lnTo>
                  <a:pt x="21720" y="13832"/>
                </a:lnTo>
                <a:cubicBezTo>
                  <a:pt x="21438" y="13408"/>
                  <a:pt x="21119" y="12983"/>
                  <a:pt x="20801" y="12594"/>
                </a:cubicBezTo>
                <a:cubicBezTo>
                  <a:pt x="15495" y="5873"/>
                  <a:pt x="8066" y="1911"/>
                  <a:pt x="1" y="1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4_1"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0" name="Google Shape;460;p40"/>
          <p:cNvGrpSpPr/>
          <p:nvPr/>
        </p:nvGrpSpPr>
        <p:grpSpPr>
          <a:xfrm rot="5400000">
            <a:off x="8425408" y="-1217177"/>
            <a:ext cx="900907" cy="3335276"/>
            <a:chOff x="2810675" y="1400175"/>
            <a:chExt cx="1201850" cy="2625375"/>
          </a:xfrm>
        </p:grpSpPr>
        <p:sp>
          <p:nvSpPr>
            <p:cNvPr id="461" name="Google Shape;461;p40"/>
            <p:cNvSpPr/>
            <p:nvPr/>
          </p:nvSpPr>
          <p:spPr>
            <a:xfrm>
              <a:off x="2811550" y="1400175"/>
              <a:ext cx="1200975" cy="2428325"/>
            </a:xfrm>
            <a:custGeom>
              <a:avLst/>
              <a:gdLst/>
              <a:ahLst/>
              <a:cxnLst/>
              <a:rect l="l" t="t" r="r" b="b"/>
              <a:pathLst>
                <a:path w="48039" h="97133" extrusionOk="0">
                  <a:moveTo>
                    <a:pt x="429" y="0"/>
                  </a:moveTo>
                  <a:cubicBezTo>
                    <a:pt x="160" y="0"/>
                    <a:pt x="1" y="52"/>
                    <a:pt x="1" y="173"/>
                  </a:cubicBezTo>
                  <a:cubicBezTo>
                    <a:pt x="1" y="633"/>
                    <a:pt x="72" y="62077"/>
                    <a:pt x="72" y="90447"/>
                  </a:cubicBezTo>
                  <a:cubicBezTo>
                    <a:pt x="5166" y="92004"/>
                    <a:pt x="10578" y="94161"/>
                    <a:pt x="14929" y="97133"/>
                  </a:cubicBezTo>
                  <a:cubicBezTo>
                    <a:pt x="32085" y="84115"/>
                    <a:pt x="48039" y="60875"/>
                    <a:pt x="31413" y="41278"/>
                  </a:cubicBezTo>
                  <a:cubicBezTo>
                    <a:pt x="28052" y="37281"/>
                    <a:pt x="24055" y="33885"/>
                    <a:pt x="21119" y="29604"/>
                  </a:cubicBezTo>
                  <a:cubicBezTo>
                    <a:pt x="18218" y="25324"/>
                    <a:pt x="17263" y="20372"/>
                    <a:pt x="16450" y="15384"/>
                  </a:cubicBezTo>
                  <a:cubicBezTo>
                    <a:pt x="15919" y="12201"/>
                    <a:pt x="15282" y="8982"/>
                    <a:pt x="13584" y="6258"/>
                  </a:cubicBezTo>
                  <a:cubicBezTo>
                    <a:pt x="11851" y="3463"/>
                    <a:pt x="9623" y="2367"/>
                    <a:pt x="6616" y="1482"/>
                  </a:cubicBezTo>
                  <a:cubicBezTo>
                    <a:pt x="6024" y="1334"/>
                    <a:pt x="1800" y="0"/>
                    <a:pt x="429" y="0"/>
                  </a:cubicBezTo>
                  <a:close/>
                </a:path>
              </a:pathLst>
            </a:custGeom>
            <a:solidFill>
              <a:srgbClr val="FFD8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40"/>
            <p:cNvSpPr/>
            <p:nvPr/>
          </p:nvSpPr>
          <p:spPr>
            <a:xfrm>
              <a:off x="2810675" y="3659575"/>
              <a:ext cx="374100" cy="365975"/>
            </a:xfrm>
            <a:custGeom>
              <a:avLst/>
              <a:gdLst/>
              <a:ahLst/>
              <a:cxnLst/>
              <a:rect l="l" t="t" r="r" b="b"/>
              <a:pathLst>
                <a:path w="14964" h="14639" extrusionOk="0">
                  <a:moveTo>
                    <a:pt x="1" y="0"/>
                  </a:moveTo>
                  <a:lnTo>
                    <a:pt x="1" y="14539"/>
                  </a:lnTo>
                  <a:cubicBezTo>
                    <a:pt x="1" y="14607"/>
                    <a:pt x="63" y="14639"/>
                    <a:pt x="178" y="14639"/>
                  </a:cubicBezTo>
                  <a:cubicBezTo>
                    <a:pt x="1427" y="14639"/>
                    <a:pt x="8883" y="10907"/>
                    <a:pt x="9304" y="10648"/>
                  </a:cubicBezTo>
                  <a:cubicBezTo>
                    <a:pt x="11179" y="9481"/>
                    <a:pt x="13054" y="8172"/>
                    <a:pt x="14964" y="6757"/>
                  </a:cubicBezTo>
                  <a:cubicBezTo>
                    <a:pt x="10577" y="3785"/>
                    <a:pt x="5094" y="1557"/>
                    <a:pt x="1" y="0"/>
                  </a:cubicBezTo>
                  <a:close/>
                </a:path>
              </a:pathLst>
            </a:custGeom>
            <a:solidFill>
              <a:srgbClr val="FEF4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3" name="Google Shape;463;p40"/>
          <p:cNvSpPr/>
          <p:nvPr/>
        </p:nvSpPr>
        <p:spPr>
          <a:xfrm rot="-3827617">
            <a:off x="6721359" y="-364131"/>
            <a:ext cx="713401" cy="893601"/>
          </a:xfrm>
          <a:custGeom>
            <a:avLst/>
            <a:gdLst/>
            <a:ahLst/>
            <a:cxnLst/>
            <a:rect l="l" t="t" r="r" b="b"/>
            <a:pathLst>
              <a:path w="39160" h="35746" extrusionOk="0">
                <a:moveTo>
                  <a:pt x="23251" y="0"/>
                </a:moveTo>
                <a:cubicBezTo>
                  <a:pt x="18548" y="0"/>
                  <a:pt x="13890" y="1974"/>
                  <a:pt x="10188" y="4960"/>
                </a:cubicBezTo>
                <a:cubicBezTo>
                  <a:pt x="5483" y="8781"/>
                  <a:pt x="2193" y="14051"/>
                  <a:pt x="814" y="19959"/>
                </a:cubicBezTo>
                <a:cubicBezTo>
                  <a:pt x="177" y="22753"/>
                  <a:pt x="0" y="25725"/>
                  <a:pt x="779" y="28484"/>
                </a:cubicBezTo>
                <a:cubicBezTo>
                  <a:pt x="1592" y="31278"/>
                  <a:pt x="3467" y="33790"/>
                  <a:pt x="6120" y="34957"/>
                </a:cubicBezTo>
                <a:cubicBezTo>
                  <a:pt x="7511" y="35551"/>
                  <a:pt x="8980" y="35746"/>
                  <a:pt x="10471" y="35746"/>
                </a:cubicBezTo>
                <a:cubicBezTo>
                  <a:pt x="11823" y="35746"/>
                  <a:pt x="13193" y="35585"/>
                  <a:pt x="14539" y="35417"/>
                </a:cubicBezTo>
                <a:lnTo>
                  <a:pt x="19279" y="34887"/>
                </a:lnTo>
                <a:cubicBezTo>
                  <a:pt x="21225" y="27210"/>
                  <a:pt x="25894" y="19994"/>
                  <a:pt x="32863" y="16068"/>
                </a:cubicBezTo>
                <a:cubicBezTo>
                  <a:pt x="34844" y="14936"/>
                  <a:pt x="36966" y="14051"/>
                  <a:pt x="39159" y="13415"/>
                </a:cubicBezTo>
                <a:cubicBezTo>
                  <a:pt x="38629" y="10549"/>
                  <a:pt x="37355" y="7861"/>
                  <a:pt x="35480" y="5633"/>
                </a:cubicBezTo>
                <a:cubicBezTo>
                  <a:pt x="32827" y="2590"/>
                  <a:pt x="29184" y="609"/>
                  <a:pt x="25186" y="114"/>
                </a:cubicBezTo>
                <a:cubicBezTo>
                  <a:pt x="24542" y="37"/>
                  <a:pt x="23896" y="0"/>
                  <a:pt x="2325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4" name="Google Shape;464;p40"/>
          <p:cNvSpPr/>
          <p:nvPr/>
        </p:nvSpPr>
        <p:spPr>
          <a:xfrm rot="10800000" flipH="1">
            <a:off x="-304675" y="4429302"/>
            <a:ext cx="1493675" cy="754900"/>
          </a:xfrm>
          <a:custGeom>
            <a:avLst/>
            <a:gdLst/>
            <a:ahLst/>
            <a:cxnLst/>
            <a:rect l="l" t="t" r="r" b="b"/>
            <a:pathLst>
              <a:path w="59747" h="30196" extrusionOk="0">
                <a:moveTo>
                  <a:pt x="0" y="0"/>
                </a:moveTo>
                <a:lnTo>
                  <a:pt x="0" y="30139"/>
                </a:lnTo>
                <a:cubicBezTo>
                  <a:pt x="0" y="30178"/>
                  <a:pt x="76" y="30196"/>
                  <a:pt x="215" y="30196"/>
                </a:cubicBezTo>
                <a:cubicBezTo>
                  <a:pt x="1725" y="30196"/>
                  <a:pt x="10684" y="28099"/>
                  <a:pt x="11461" y="27839"/>
                </a:cubicBezTo>
                <a:cubicBezTo>
                  <a:pt x="15671" y="26495"/>
                  <a:pt x="19986" y="24762"/>
                  <a:pt x="23701" y="22286"/>
                </a:cubicBezTo>
                <a:cubicBezTo>
                  <a:pt x="28511" y="19138"/>
                  <a:pt x="33428" y="18076"/>
                  <a:pt x="39124" y="17829"/>
                </a:cubicBezTo>
                <a:cubicBezTo>
                  <a:pt x="45208" y="17546"/>
                  <a:pt x="51964" y="17546"/>
                  <a:pt x="57200" y="14008"/>
                </a:cubicBezTo>
                <a:cubicBezTo>
                  <a:pt x="58155" y="13372"/>
                  <a:pt x="59004" y="12593"/>
                  <a:pt x="59747" y="11744"/>
                </a:cubicBezTo>
                <a:cubicBezTo>
                  <a:pt x="54971" y="8879"/>
                  <a:pt x="51009" y="4847"/>
                  <a:pt x="48250" y="0"/>
                </a:cubicBezTo>
                <a:close/>
              </a:path>
            </a:pathLst>
          </a:custGeom>
          <a:solidFill>
            <a:srgbClr val="FFD8B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" name="Google Shape;465;p40"/>
          <p:cNvSpPr/>
          <p:nvPr/>
        </p:nvSpPr>
        <p:spPr>
          <a:xfrm rot="10800000" flipH="1">
            <a:off x="902450" y="4890577"/>
            <a:ext cx="385600" cy="293625"/>
          </a:xfrm>
          <a:custGeom>
            <a:avLst/>
            <a:gdLst/>
            <a:ahLst/>
            <a:cxnLst/>
            <a:rect l="l" t="t" r="r" b="b"/>
            <a:pathLst>
              <a:path w="15424" h="11745" extrusionOk="0">
                <a:moveTo>
                  <a:pt x="0" y="0"/>
                </a:moveTo>
                <a:cubicBezTo>
                  <a:pt x="2724" y="4847"/>
                  <a:pt x="6686" y="8879"/>
                  <a:pt x="11497" y="11744"/>
                </a:cubicBezTo>
                <a:cubicBezTo>
                  <a:pt x="14291" y="8596"/>
                  <a:pt x="15423" y="4351"/>
                  <a:pt x="14787" y="0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5158350" y="2031552"/>
            <a:ext cx="3269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title" idx="2" hasCustomPrompt="1"/>
          </p:nvPr>
        </p:nvSpPr>
        <p:spPr>
          <a:xfrm>
            <a:off x="5158350" y="543200"/>
            <a:ext cx="3269400" cy="150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1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" name="Google Shape;22;p3"/>
          <p:cNvSpPr/>
          <p:nvPr/>
        </p:nvSpPr>
        <p:spPr>
          <a:xfrm rot="10800000" flipH="1">
            <a:off x="7517437" y="4250066"/>
            <a:ext cx="503166" cy="909647"/>
          </a:xfrm>
          <a:custGeom>
            <a:avLst/>
            <a:gdLst/>
            <a:ahLst/>
            <a:cxnLst/>
            <a:rect l="l" t="t" r="r" b="b"/>
            <a:pathLst>
              <a:path w="25152" h="45471" extrusionOk="0">
                <a:moveTo>
                  <a:pt x="1" y="0"/>
                </a:moveTo>
                <a:lnTo>
                  <a:pt x="1" y="40574"/>
                </a:lnTo>
                <a:cubicBezTo>
                  <a:pt x="1" y="41777"/>
                  <a:pt x="2795" y="44005"/>
                  <a:pt x="3644" y="44571"/>
                </a:cubicBezTo>
                <a:cubicBezTo>
                  <a:pt x="4616" y="45195"/>
                  <a:pt x="5603" y="45471"/>
                  <a:pt x="6563" y="45471"/>
                </a:cubicBezTo>
                <a:cubicBezTo>
                  <a:pt x="8818" y="45471"/>
                  <a:pt x="10921" y="43946"/>
                  <a:pt x="12311" y="41812"/>
                </a:cubicBezTo>
                <a:cubicBezTo>
                  <a:pt x="14716" y="38027"/>
                  <a:pt x="16980" y="33641"/>
                  <a:pt x="20199" y="30316"/>
                </a:cubicBezTo>
                <a:cubicBezTo>
                  <a:pt x="20482" y="29997"/>
                  <a:pt x="20800" y="29679"/>
                  <a:pt x="21154" y="29396"/>
                </a:cubicBezTo>
                <a:cubicBezTo>
                  <a:pt x="21826" y="23665"/>
                  <a:pt x="24727" y="18289"/>
                  <a:pt x="24939" y="12487"/>
                </a:cubicBezTo>
                <a:cubicBezTo>
                  <a:pt x="25151" y="7960"/>
                  <a:pt x="23560" y="3573"/>
                  <a:pt x="20871" y="0"/>
                </a:cubicBezTo>
                <a:close/>
              </a:path>
            </a:pathLst>
          </a:custGeom>
          <a:solidFill>
            <a:srgbClr val="FFA8A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3"/>
          <p:cNvSpPr/>
          <p:nvPr/>
        </p:nvSpPr>
        <p:spPr>
          <a:xfrm rot="10800000" flipH="1">
            <a:off x="7929992" y="4571627"/>
            <a:ext cx="439470" cy="594449"/>
          </a:xfrm>
          <a:custGeom>
            <a:avLst/>
            <a:gdLst/>
            <a:ahLst/>
            <a:cxnLst/>
            <a:rect l="l" t="t" r="r" b="b"/>
            <a:pathLst>
              <a:path w="21968" h="29715" extrusionOk="0">
                <a:moveTo>
                  <a:pt x="1" y="0"/>
                </a:moveTo>
                <a:cubicBezTo>
                  <a:pt x="2689" y="3573"/>
                  <a:pt x="4528" y="8278"/>
                  <a:pt x="4352" y="12841"/>
                </a:cubicBezTo>
                <a:cubicBezTo>
                  <a:pt x="4104" y="18607"/>
                  <a:pt x="1203" y="23983"/>
                  <a:pt x="531" y="29714"/>
                </a:cubicBezTo>
                <a:cubicBezTo>
                  <a:pt x="4245" y="26354"/>
                  <a:pt x="9021" y="24443"/>
                  <a:pt x="13124" y="21613"/>
                </a:cubicBezTo>
                <a:cubicBezTo>
                  <a:pt x="16308" y="19385"/>
                  <a:pt x="18713" y="16237"/>
                  <a:pt x="20093" y="12593"/>
                </a:cubicBezTo>
                <a:cubicBezTo>
                  <a:pt x="20517" y="11355"/>
                  <a:pt x="21968" y="318"/>
                  <a:pt x="19881" y="318"/>
                </a:cubicBezTo>
                <a:cubicBezTo>
                  <a:pt x="19881" y="318"/>
                  <a:pt x="9905" y="0"/>
                  <a:pt x="1" y="0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3"/>
          <p:cNvSpPr/>
          <p:nvPr/>
        </p:nvSpPr>
        <p:spPr>
          <a:xfrm rot="10800000" flipH="1">
            <a:off x="6962268" y="4226313"/>
            <a:ext cx="434529" cy="276729"/>
          </a:xfrm>
          <a:custGeom>
            <a:avLst/>
            <a:gdLst/>
            <a:ahLst/>
            <a:cxnLst/>
            <a:rect l="l" t="t" r="r" b="b"/>
            <a:pathLst>
              <a:path w="21721" h="13833" extrusionOk="0">
                <a:moveTo>
                  <a:pt x="1" y="1"/>
                </a:moveTo>
                <a:cubicBezTo>
                  <a:pt x="2159" y="4352"/>
                  <a:pt x="5519" y="7995"/>
                  <a:pt x="9729" y="10472"/>
                </a:cubicBezTo>
                <a:cubicBezTo>
                  <a:pt x="13125" y="12382"/>
                  <a:pt x="16945" y="13549"/>
                  <a:pt x="20872" y="13797"/>
                </a:cubicBezTo>
                <a:lnTo>
                  <a:pt x="21720" y="13832"/>
                </a:lnTo>
                <a:cubicBezTo>
                  <a:pt x="21438" y="13408"/>
                  <a:pt x="21119" y="12983"/>
                  <a:pt x="20801" y="12594"/>
                </a:cubicBezTo>
                <a:cubicBezTo>
                  <a:pt x="15495" y="5873"/>
                  <a:pt x="8066" y="1911"/>
                  <a:pt x="1" y="1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3"/>
          <p:cNvSpPr/>
          <p:nvPr/>
        </p:nvSpPr>
        <p:spPr>
          <a:xfrm rot="10800000" flipH="1">
            <a:off x="6892931" y="4769795"/>
            <a:ext cx="322701" cy="457154"/>
          </a:xfrm>
          <a:custGeom>
            <a:avLst/>
            <a:gdLst/>
            <a:ahLst/>
            <a:cxnLst/>
            <a:rect l="l" t="t" r="r" b="b"/>
            <a:pathLst>
              <a:path w="16131" h="22852" extrusionOk="0">
                <a:moveTo>
                  <a:pt x="6615" y="1"/>
                </a:moveTo>
                <a:cubicBezTo>
                  <a:pt x="5483" y="1628"/>
                  <a:pt x="4528" y="3361"/>
                  <a:pt x="3715" y="5165"/>
                </a:cubicBezTo>
                <a:cubicBezTo>
                  <a:pt x="1203" y="10719"/>
                  <a:pt x="0" y="16768"/>
                  <a:pt x="213" y="22852"/>
                </a:cubicBezTo>
                <a:cubicBezTo>
                  <a:pt x="3325" y="21968"/>
                  <a:pt x="6155" y="20447"/>
                  <a:pt x="8632" y="18395"/>
                </a:cubicBezTo>
                <a:cubicBezTo>
                  <a:pt x="12169" y="15424"/>
                  <a:pt x="16131" y="8596"/>
                  <a:pt x="12452" y="4316"/>
                </a:cubicBezTo>
                <a:cubicBezTo>
                  <a:pt x="10825" y="2477"/>
                  <a:pt x="8844" y="1026"/>
                  <a:pt x="661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3"/>
          <p:cNvSpPr/>
          <p:nvPr/>
        </p:nvSpPr>
        <p:spPr>
          <a:xfrm rot="10800000" flipH="1">
            <a:off x="7857115" y="4285154"/>
            <a:ext cx="1314088" cy="954519"/>
          </a:xfrm>
          <a:custGeom>
            <a:avLst/>
            <a:gdLst/>
            <a:ahLst/>
            <a:cxnLst/>
            <a:rect l="l" t="t" r="r" b="b"/>
            <a:pathLst>
              <a:path w="65688" h="47714" extrusionOk="0">
                <a:moveTo>
                  <a:pt x="65300" y="0"/>
                </a:moveTo>
                <a:lnTo>
                  <a:pt x="0" y="36"/>
                </a:lnTo>
                <a:lnTo>
                  <a:pt x="0" y="36"/>
                </a:lnTo>
                <a:cubicBezTo>
                  <a:pt x="531" y="36"/>
                  <a:pt x="1663" y="1486"/>
                  <a:pt x="1981" y="1804"/>
                </a:cubicBezTo>
                <a:cubicBezTo>
                  <a:pt x="2653" y="2476"/>
                  <a:pt x="3290" y="3219"/>
                  <a:pt x="3891" y="3997"/>
                </a:cubicBezTo>
                <a:lnTo>
                  <a:pt x="23524" y="3997"/>
                </a:lnTo>
                <a:cubicBezTo>
                  <a:pt x="25611" y="3997"/>
                  <a:pt x="24160" y="14999"/>
                  <a:pt x="23736" y="16272"/>
                </a:cubicBezTo>
                <a:cubicBezTo>
                  <a:pt x="22356" y="19916"/>
                  <a:pt x="19951" y="23064"/>
                  <a:pt x="16767" y="25292"/>
                </a:cubicBezTo>
                <a:cubicBezTo>
                  <a:pt x="12664" y="28122"/>
                  <a:pt x="7888" y="30033"/>
                  <a:pt x="4139" y="33393"/>
                </a:cubicBezTo>
                <a:cubicBezTo>
                  <a:pt x="4139" y="33570"/>
                  <a:pt x="4103" y="33782"/>
                  <a:pt x="4068" y="33959"/>
                </a:cubicBezTo>
                <a:cubicBezTo>
                  <a:pt x="3431" y="41175"/>
                  <a:pt x="7464" y="47260"/>
                  <a:pt x="14999" y="47684"/>
                </a:cubicBezTo>
                <a:cubicBezTo>
                  <a:pt x="15353" y="47704"/>
                  <a:pt x="15707" y="47714"/>
                  <a:pt x="16062" y="47714"/>
                </a:cubicBezTo>
                <a:cubicBezTo>
                  <a:pt x="19467" y="47714"/>
                  <a:pt x="22903" y="46828"/>
                  <a:pt x="26106" y="45738"/>
                </a:cubicBezTo>
                <a:cubicBezTo>
                  <a:pt x="31341" y="43934"/>
                  <a:pt x="36435" y="41670"/>
                  <a:pt x="41281" y="38982"/>
                </a:cubicBezTo>
                <a:cubicBezTo>
                  <a:pt x="44996" y="36930"/>
                  <a:pt x="48639" y="34454"/>
                  <a:pt x="52601" y="32792"/>
                </a:cubicBezTo>
                <a:cubicBezTo>
                  <a:pt x="55323" y="31693"/>
                  <a:pt x="58722" y="30806"/>
                  <a:pt x="61897" y="30806"/>
                </a:cubicBezTo>
                <a:cubicBezTo>
                  <a:pt x="63013" y="30806"/>
                  <a:pt x="64102" y="30916"/>
                  <a:pt x="65123" y="31164"/>
                </a:cubicBezTo>
                <a:cubicBezTo>
                  <a:pt x="65125" y="31165"/>
                  <a:pt x="65126" y="31165"/>
                  <a:pt x="65127" y="31165"/>
                </a:cubicBezTo>
                <a:cubicBezTo>
                  <a:pt x="65688" y="31165"/>
                  <a:pt x="65300" y="0"/>
                  <a:pt x="6530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3"/>
          <p:cNvSpPr/>
          <p:nvPr/>
        </p:nvSpPr>
        <p:spPr>
          <a:xfrm rot="10800000" flipH="1">
            <a:off x="6897873" y="4225493"/>
            <a:ext cx="801800" cy="1286682"/>
          </a:xfrm>
          <a:custGeom>
            <a:avLst/>
            <a:gdLst/>
            <a:ahLst/>
            <a:cxnLst/>
            <a:rect l="l" t="t" r="r" b="b"/>
            <a:pathLst>
              <a:path w="40080" h="64318" extrusionOk="0">
                <a:moveTo>
                  <a:pt x="38384" y="1"/>
                </a:moveTo>
                <a:cubicBezTo>
                  <a:pt x="35907" y="1"/>
                  <a:pt x="31554" y="296"/>
                  <a:pt x="31201" y="321"/>
                </a:cubicBezTo>
                <a:cubicBezTo>
                  <a:pt x="24833" y="1064"/>
                  <a:pt x="18537" y="3187"/>
                  <a:pt x="13337" y="7042"/>
                </a:cubicBezTo>
                <a:cubicBezTo>
                  <a:pt x="10648" y="9059"/>
                  <a:pt x="8278" y="11499"/>
                  <a:pt x="6368" y="14294"/>
                </a:cubicBezTo>
                <a:cubicBezTo>
                  <a:pt x="8597" y="15284"/>
                  <a:pt x="10578" y="16735"/>
                  <a:pt x="12205" y="18574"/>
                </a:cubicBezTo>
                <a:cubicBezTo>
                  <a:pt x="15884" y="22854"/>
                  <a:pt x="11922" y="29682"/>
                  <a:pt x="8385" y="32653"/>
                </a:cubicBezTo>
                <a:cubicBezTo>
                  <a:pt x="5944" y="34705"/>
                  <a:pt x="3078" y="36226"/>
                  <a:pt x="1" y="37110"/>
                </a:cubicBezTo>
                <a:cubicBezTo>
                  <a:pt x="107" y="41709"/>
                  <a:pt x="1239" y="46272"/>
                  <a:pt x="3220" y="50411"/>
                </a:cubicBezTo>
                <a:cubicBezTo>
                  <a:pt x="11285" y="52321"/>
                  <a:pt x="18714" y="56283"/>
                  <a:pt x="24020" y="63004"/>
                </a:cubicBezTo>
                <a:cubicBezTo>
                  <a:pt x="24338" y="63428"/>
                  <a:pt x="24657" y="63853"/>
                  <a:pt x="24939" y="64277"/>
                </a:cubicBezTo>
                <a:cubicBezTo>
                  <a:pt x="25522" y="64305"/>
                  <a:pt x="26105" y="64318"/>
                  <a:pt x="26686" y="64318"/>
                </a:cubicBezTo>
                <a:cubicBezTo>
                  <a:pt x="28331" y="64318"/>
                  <a:pt x="29970" y="64212"/>
                  <a:pt x="31590" y="64029"/>
                </a:cubicBezTo>
                <a:cubicBezTo>
                  <a:pt x="32439" y="63923"/>
                  <a:pt x="40080" y="62862"/>
                  <a:pt x="40080" y="62261"/>
                </a:cubicBezTo>
                <a:lnTo>
                  <a:pt x="40080" y="180"/>
                </a:lnTo>
                <a:cubicBezTo>
                  <a:pt x="40069" y="48"/>
                  <a:pt x="39378" y="1"/>
                  <a:pt x="38384" y="1"/>
                </a:cubicBezTo>
                <a:close/>
              </a:path>
            </a:pathLst>
          </a:custGeom>
          <a:solidFill>
            <a:srgbClr val="FFA8A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" name="Google Shape;28;p3"/>
          <p:cNvGrpSpPr/>
          <p:nvPr/>
        </p:nvGrpSpPr>
        <p:grpSpPr>
          <a:xfrm rot="10800000">
            <a:off x="-367400" y="-29425"/>
            <a:ext cx="1834175" cy="1631050"/>
            <a:chOff x="3033525" y="2679425"/>
            <a:chExt cx="1834175" cy="1631050"/>
          </a:xfrm>
        </p:grpSpPr>
        <p:sp>
          <p:nvSpPr>
            <p:cNvPr id="29" name="Google Shape;29;p3"/>
            <p:cNvSpPr/>
            <p:nvPr/>
          </p:nvSpPr>
          <p:spPr>
            <a:xfrm>
              <a:off x="4141625" y="2679425"/>
              <a:ext cx="720750" cy="504975"/>
            </a:xfrm>
            <a:custGeom>
              <a:avLst/>
              <a:gdLst/>
              <a:ahLst/>
              <a:cxnLst/>
              <a:rect l="l" t="t" r="r" b="b"/>
              <a:pathLst>
                <a:path w="28830" h="20199" extrusionOk="0">
                  <a:moveTo>
                    <a:pt x="16294" y="0"/>
                  </a:moveTo>
                  <a:cubicBezTo>
                    <a:pt x="11568" y="0"/>
                    <a:pt x="7077" y="1785"/>
                    <a:pt x="3750" y="5354"/>
                  </a:cubicBezTo>
                  <a:cubicBezTo>
                    <a:pt x="2229" y="6981"/>
                    <a:pt x="991" y="8785"/>
                    <a:pt x="0" y="10766"/>
                  </a:cubicBezTo>
                  <a:cubicBezTo>
                    <a:pt x="7932" y="16593"/>
                    <a:pt x="18027" y="20199"/>
                    <a:pt x="26488" y="20199"/>
                  </a:cubicBezTo>
                  <a:cubicBezTo>
                    <a:pt x="27272" y="20199"/>
                    <a:pt x="28042" y="20168"/>
                    <a:pt x="28795" y="20105"/>
                  </a:cubicBezTo>
                  <a:cubicBezTo>
                    <a:pt x="28795" y="20105"/>
                    <a:pt x="28795" y="13454"/>
                    <a:pt x="28830" y="4186"/>
                  </a:cubicBezTo>
                  <a:cubicBezTo>
                    <a:pt x="27627" y="1180"/>
                    <a:pt x="21118" y="437"/>
                    <a:pt x="18713" y="154"/>
                  </a:cubicBezTo>
                  <a:cubicBezTo>
                    <a:pt x="17903" y="51"/>
                    <a:pt x="17095" y="0"/>
                    <a:pt x="162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3400525" y="2784075"/>
              <a:ext cx="1467175" cy="1526400"/>
            </a:xfrm>
            <a:custGeom>
              <a:avLst/>
              <a:gdLst/>
              <a:ahLst/>
              <a:cxnLst/>
              <a:rect l="l" t="t" r="r" b="b"/>
              <a:pathLst>
                <a:path w="58687" h="61056" extrusionOk="0">
                  <a:moveTo>
                    <a:pt x="58474" y="0"/>
                  </a:moveTo>
                  <a:cubicBezTo>
                    <a:pt x="58474" y="9268"/>
                    <a:pt x="58439" y="15919"/>
                    <a:pt x="58439" y="15919"/>
                  </a:cubicBezTo>
                  <a:cubicBezTo>
                    <a:pt x="57686" y="15982"/>
                    <a:pt x="56916" y="16013"/>
                    <a:pt x="56133" y="16013"/>
                  </a:cubicBezTo>
                  <a:cubicBezTo>
                    <a:pt x="47676" y="16013"/>
                    <a:pt x="37608" y="12407"/>
                    <a:pt x="29644" y="6580"/>
                  </a:cubicBezTo>
                  <a:cubicBezTo>
                    <a:pt x="27133" y="11426"/>
                    <a:pt x="25895" y="17086"/>
                    <a:pt x="25152" y="22321"/>
                  </a:cubicBezTo>
                  <a:cubicBezTo>
                    <a:pt x="23701" y="32721"/>
                    <a:pt x="21437" y="45562"/>
                    <a:pt x="9906" y="49311"/>
                  </a:cubicBezTo>
                  <a:cubicBezTo>
                    <a:pt x="7806" y="50011"/>
                    <a:pt x="5614" y="50250"/>
                    <a:pt x="3411" y="50250"/>
                  </a:cubicBezTo>
                  <a:cubicBezTo>
                    <a:pt x="2274" y="50250"/>
                    <a:pt x="1133" y="50186"/>
                    <a:pt x="1" y="50090"/>
                  </a:cubicBezTo>
                  <a:lnTo>
                    <a:pt x="1" y="50090"/>
                  </a:lnTo>
                  <a:cubicBezTo>
                    <a:pt x="2583" y="53450"/>
                    <a:pt x="4635" y="57129"/>
                    <a:pt x="6156" y="61056"/>
                  </a:cubicBezTo>
                  <a:lnTo>
                    <a:pt x="58686" y="61056"/>
                  </a:lnTo>
                  <a:lnTo>
                    <a:pt x="58686" y="991"/>
                  </a:lnTo>
                  <a:cubicBezTo>
                    <a:pt x="58686" y="673"/>
                    <a:pt x="58615" y="319"/>
                    <a:pt x="584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3033525" y="4024550"/>
              <a:ext cx="520900" cy="285925"/>
            </a:xfrm>
            <a:custGeom>
              <a:avLst/>
              <a:gdLst/>
              <a:ahLst/>
              <a:cxnLst/>
              <a:rect l="l" t="t" r="r" b="b"/>
              <a:pathLst>
                <a:path w="20836" h="11437" extrusionOk="0">
                  <a:moveTo>
                    <a:pt x="9485" y="1"/>
                  </a:moveTo>
                  <a:cubicBezTo>
                    <a:pt x="7802" y="1"/>
                    <a:pt x="6190" y="322"/>
                    <a:pt x="4599" y="1461"/>
                  </a:cubicBezTo>
                  <a:cubicBezTo>
                    <a:pt x="3078" y="2664"/>
                    <a:pt x="1911" y="4256"/>
                    <a:pt x="1274" y="6060"/>
                  </a:cubicBezTo>
                  <a:cubicBezTo>
                    <a:pt x="1097" y="6555"/>
                    <a:pt x="1" y="11437"/>
                    <a:pt x="461" y="11437"/>
                  </a:cubicBezTo>
                  <a:lnTo>
                    <a:pt x="20836" y="11437"/>
                  </a:lnTo>
                  <a:cubicBezTo>
                    <a:pt x="19315" y="7510"/>
                    <a:pt x="17263" y="3831"/>
                    <a:pt x="14716" y="471"/>
                  </a:cubicBezTo>
                  <a:cubicBezTo>
                    <a:pt x="14363" y="435"/>
                    <a:pt x="14009" y="400"/>
                    <a:pt x="13690" y="365"/>
                  </a:cubicBezTo>
                  <a:cubicBezTo>
                    <a:pt x="12227" y="207"/>
                    <a:pt x="10833" y="1"/>
                    <a:pt x="9485" y="1"/>
                  </a:cubicBezTo>
                  <a:close/>
                </a:path>
              </a:pathLst>
            </a:custGeom>
            <a:solidFill>
              <a:srgbClr val="3034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4_1_1"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7" name="Google Shape;467;p41"/>
          <p:cNvGrpSpPr/>
          <p:nvPr/>
        </p:nvGrpSpPr>
        <p:grpSpPr>
          <a:xfrm flipH="1">
            <a:off x="-276682" y="3505591"/>
            <a:ext cx="1985861" cy="1765938"/>
            <a:chOff x="3033525" y="2679425"/>
            <a:chExt cx="1834175" cy="1631050"/>
          </a:xfrm>
        </p:grpSpPr>
        <p:sp>
          <p:nvSpPr>
            <p:cNvPr id="468" name="Google Shape;468;p41"/>
            <p:cNvSpPr/>
            <p:nvPr/>
          </p:nvSpPr>
          <p:spPr>
            <a:xfrm>
              <a:off x="4141625" y="2679425"/>
              <a:ext cx="720750" cy="504975"/>
            </a:xfrm>
            <a:custGeom>
              <a:avLst/>
              <a:gdLst/>
              <a:ahLst/>
              <a:cxnLst/>
              <a:rect l="l" t="t" r="r" b="b"/>
              <a:pathLst>
                <a:path w="28830" h="20199" extrusionOk="0">
                  <a:moveTo>
                    <a:pt x="16294" y="0"/>
                  </a:moveTo>
                  <a:cubicBezTo>
                    <a:pt x="11568" y="0"/>
                    <a:pt x="7077" y="1785"/>
                    <a:pt x="3750" y="5354"/>
                  </a:cubicBezTo>
                  <a:cubicBezTo>
                    <a:pt x="2229" y="6981"/>
                    <a:pt x="991" y="8785"/>
                    <a:pt x="0" y="10766"/>
                  </a:cubicBezTo>
                  <a:cubicBezTo>
                    <a:pt x="7932" y="16593"/>
                    <a:pt x="18027" y="20199"/>
                    <a:pt x="26488" y="20199"/>
                  </a:cubicBezTo>
                  <a:cubicBezTo>
                    <a:pt x="27272" y="20199"/>
                    <a:pt x="28042" y="20168"/>
                    <a:pt x="28795" y="20105"/>
                  </a:cubicBezTo>
                  <a:cubicBezTo>
                    <a:pt x="28795" y="20105"/>
                    <a:pt x="28795" y="13454"/>
                    <a:pt x="28830" y="4186"/>
                  </a:cubicBezTo>
                  <a:cubicBezTo>
                    <a:pt x="27627" y="1180"/>
                    <a:pt x="21118" y="437"/>
                    <a:pt x="18713" y="154"/>
                  </a:cubicBezTo>
                  <a:cubicBezTo>
                    <a:pt x="17903" y="51"/>
                    <a:pt x="17095" y="0"/>
                    <a:pt x="162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41"/>
            <p:cNvSpPr/>
            <p:nvPr/>
          </p:nvSpPr>
          <p:spPr>
            <a:xfrm>
              <a:off x="3400525" y="2784075"/>
              <a:ext cx="1467175" cy="1526400"/>
            </a:xfrm>
            <a:custGeom>
              <a:avLst/>
              <a:gdLst/>
              <a:ahLst/>
              <a:cxnLst/>
              <a:rect l="l" t="t" r="r" b="b"/>
              <a:pathLst>
                <a:path w="58687" h="61056" extrusionOk="0">
                  <a:moveTo>
                    <a:pt x="58474" y="0"/>
                  </a:moveTo>
                  <a:cubicBezTo>
                    <a:pt x="58474" y="9268"/>
                    <a:pt x="58439" y="15919"/>
                    <a:pt x="58439" y="15919"/>
                  </a:cubicBezTo>
                  <a:cubicBezTo>
                    <a:pt x="57686" y="15982"/>
                    <a:pt x="56916" y="16013"/>
                    <a:pt x="56133" y="16013"/>
                  </a:cubicBezTo>
                  <a:cubicBezTo>
                    <a:pt x="47676" y="16013"/>
                    <a:pt x="37608" y="12407"/>
                    <a:pt x="29644" y="6580"/>
                  </a:cubicBezTo>
                  <a:cubicBezTo>
                    <a:pt x="27133" y="11426"/>
                    <a:pt x="25895" y="17086"/>
                    <a:pt x="25152" y="22321"/>
                  </a:cubicBezTo>
                  <a:cubicBezTo>
                    <a:pt x="23701" y="32721"/>
                    <a:pt x="21437" y="45562"/>
                    <a:pt x="9906" y="49311"/>
                  </a:cubicBezTo>
                  <a:cubicBezTo>
                    <a:pt x="7806" y="50011"/>
                    <a:pt x="5614" y="50250"/>
                    <a:pt x="3411" y="50250"/>
                  </a:cubicBezTo>
                  <a:cubicBezTo>
                    <a:pt x="2274" y="50250"/>
                    <a:pt x="1133" y="50186"/>
                    <a:pt x="1" y="50090"/>
                  </a:cubicBezTo>
                  <a:lnTo>
                    <a:pt x="1" y="50090"/>
                  </a:lnTo>
                  <a:cubicBezTo>
                    <a:pt x="2583" y="53450"/>
                    <a:pt x="4635" y="57129"/>
                    <a:pt x="6156" y="61056"/>
                  </a:cubicBezTo>
                  <a:lnTo>
                    <a:pt x="58686" y="61056"/>
                  </a:lnTo>
                  <a:lnTo>
                    <a:pt x="58686" y="991"/>
                  </a:lnTo>
                  <a:cubicBezTo>
                    <a:pt x="58686" y="673"/>
                    <a:pt x="58615" y="319"/>
                    <a:pt x="584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41"/>
            <p:cNvSpPr/>
            <p:nvPr/>
          </p:nvSpPr>
          <p:spPr>
            <a:xfrm>
              <a:off x="3033525" y="4024550"/>
              <a:ext cx="520900" cy="285925"/>
            </a:xfrm>
            <a:custGeom>
              <a:avLst/>
              <a:gdLst/>
              <a:ahLst/>
              <a:cxnLst/>
              <a:rect l="l" t="t" r="r" b="b"/>
              <a:pathLst>
                <a:path w="20836" h="11437" extrusionOk="0">
                  <a:moveTo>
                    <a:pt x="9485" y="1"/>
                  </a:moveTo>
                  <a:cubicBezTo>
                    <a:pt x="7802" y="1"/>
                    <a:pt x="6190" y="322"/>
                    <a:pt x="4599" y="1461"/>
                  </a:cubicBezTo>
                  <a:cubicBezTo>
                    <a:pt x="3078" y="2664"/>
                    <a:pt x="1911" y="4256"/>
                    <a:pt x="1274" y="6060"/>
                  </a:cubicBezTo>
                  <a:cubicBezTo>
                    <a:pt x="1097" y="6555"/>
                    <a:pt x="1" y="11437"/>
                    <a:pt x="461" y="11437"/>
                  </a:cubicBezTo>
                  <a:lnTo>
                    <a:pt x="20836" y="11437"/>
                  </a:lnTo>
                  <a:cubicBezTo>
                    <a:pt x="19315" y="7510"/>
                    <a:pt x="17263" y="3831"/>
                    <a:pt x="14716" y="471"/>
                  </a:cubicBezTo>
                  <a:cubicBezTo>
                    <a:pt x="14363" y="435"/>
                    <a:pt x="14009" y="400"/>
                    <a:pt x="13690" y="365"/>
                  </a:cubicBezTo>
                  <a:cubicBezTo>
                    <a:pt x="12227" y="207"/>
                    <a:pt x="10833" y="1"/>
                    <a:pt x="94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1" name="Google Shape;471;p41"/>
          <p:cNvSpPr/>
          <p:nvPr/>
        </p:nvSpPr>
        <p:spPr>
          <a:xfrm>
            <a:off x="8313925" y="1595550"/>
            <a:ext cx="587225" cy="359950"/>
          </a:xfrm>
          <a:custGeom>
            <a:avLst/>
            <a:gdLst/>
            <a:ahLst/>
            <a:cxnLst/>
            <a:rect l="l" t="t" r="r" b="b"/>
            <a:pathLst>
              <a:path w="23489" h="14398" extrusionOk="0">
                <a:moveTo>
                  <a:pt x="0" y="0"/>
                </a:moveTo>
                <a:lnTo>
                  <a:pt x="0" y="0"/>
                </a:lnTo>
                <a:cubicBezTo>
                  <a:pt x="5483" y="7747"/>
                  <a:pt x="14044" y="13336"/>
                  <a:pt x="23488" y="14397"/>
                </a:cubicBezTo>
                <a:cubicBezTo>
                  <a:pt x="19314" y="6297"/>
                  <a:pt x="12806" y="3467"/>
                  <a:pt x="12806" y="3467"/>
                </a:cubicBezTo>
                <a:cubicBezTo>
                  <a:pt x="8773" y="1592"/>
                  <a:pt x="4422" y="425"/>
                  <a:pt x="0" y="0"/>
                </a:cubicBezTo>
                <a:close/>
              </a:path>
            </a:pathLst>
          </a:custGeom>
          <a:solidFill>
            <a:srgbClr val="30343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2" name="Google Shape;472;p41"/>
          <p:cNvSpPr/>
          <p:nvPr/>
        </p:nvSpPr>
        <p:spPr>
          <a:xfrm>
            <a:off x="8119375" y="285825"/>
            <a:ext cx="1039125" cy="1679150"/>
          </a:xfrm>
          <a:custGeom>
            <a:avLst/>
            <a:gdLst/>
            <a:ahLst/>
            <a:cxnLst/>
            <a:rect l="l" t="t" r="r" b="b"/>
            <a:pathLst>
              <a:path w="41565" h="67166" extrusionOk="0">
                <a:moveTo>
                  <a:pt x="41564" y="1"/>
                </a:moveTo>
                <a:cubicBezTo>
                  <a:pt x="35091" y="1"/>
                  <a:pt x="28264" y="107"/>
                  <a:pt x="21967" y="1982"/>
                </a:cubicBezTo>
                <a:cubicBezTo>
                  <a:pt x="22356" y="4104"/>
                  <a:pt x="22427" y="6262"/>
                  <a:pt x="22109" y="8384"/>
                </a:cubicBezTo>
                <a:cubicBezTo>
                  <a:pt x="21401" y="13124"/>
                  <a:pt x="18394" y="19067"/>
                  <a:pt x="13973" y="21367"/>
                </a:cubicBezTo>
                <a:lnTo>
                  <a:pt x="13937" y="21367"/>
                </a:lnTo>
                <a:cubicBezTo>
                  <a:pt x="12310" y="22216"/>
                  <a:pt x="10435" y="22463"/>
                  <a:pt x="8631" y="22675"/>
                </a:cubicBezTo>
                <a:lnTo>
                  <a:pt x="2087" y="23418"/>
                </a:lnTo>
                <a:cubicBezTo>
                  <a:pt x="2016" y="23843"/>
                  <a:pt x="1910" y="24232"/>
                  <a:pt x="1804" y="24621"/>
                </a:cubicBezTo>
                <a:cubicBezTo>
                  <a:pt x="0" y="33111"/>
                  <a:pt x="1769" y="42414"/>
                  <a:pt x="6155" y="49842"/>
                </a:cubicBezTo>
                <a:cubicBezTo>
                  <a:pt x="6650" y="50691"/>
                  <a:pt x="7216" y="51540"/>
                  <a:pt x="7782" y="52389"/>
                </a:cubicBezTo>
                <a:cubicBezTo>
                  <a:pt x="12204" y="52814"/>
                  <a:pt x="16555" y="53981"/>
                  <a:pt x="20623" y="55821"/>
                </a:cubicBezTo>
                <a:cubicBezTo>
                  <a:pt x="20623" y="55821"/>
                  <a:pt x="27096" y="58686"/>
                  <a:pt x="31270" y="66786"/>
                </a:cubicBezTo>
                <a:cubicBezTo>
                  <a:pt x="31553" y="66822"/>
                  <a:pt x="31801" y="66857"/>
                  <a:pt x="32049" y="66857"/>
                </a:cubicBezTo>
                <a:cubicBezTo>
                  <a:pt x="32770" y="66911"/>
                  <a:pt x="37826" y="67166"/>
                  <a:pt x="40260" y="67166"/>
                </a:cubicBezTo>
                <a:cubicBezTo>
                  <a:pt x="41050" y="67166"/>
                  <a:pt x="41564" y="67139"/>
                  <a:pt x="41564" y="67069"/>
                </a:cubicBezTo>
                <a:lnTo>
                  <a:pt x="41564" y="1"/>
                </a:lnTo>
                <a:close/>
              </a:path>
            </a:pathLst>
          </a:custGeom>
          <a:solidFill>
            <a:srgbClr val="FFA8A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" name="Google Shape;473;p41"/>
          <p:cNvSpPr/>
          <p:nvPr/>
        </p:nvSpPr>
        <p:spPr>
          <a:xfrm>
            <a:off x="7689575" y="0"/>
            <a:ext cx="979000" cy="893650"/>
          </a:xfrm>
          <a:custGeom>
            <a:avLst/>
            <a:gdLst/>
            <a:ahLst/>
            <a:cxnLst/>
            <a:rect l="l" t="t" r="r" b="b"/>
            <a:pathLst>
              <a:path w="39160" h="35746" extrusionOk="0">
                <a:moveTo>
                  <a:pt x="23251" y="0"/>
                </a:moveTo>
                <a:cubicBezTo>
                  <a:pt x="18548" y="0"/>
                  <a:pt x="13890" y="1974"/>
                  <a:pt x="10188" y="4960"/>
                </a:cubicBezTo>
                <a:cubicBezTo>
                  <a:pt x="5483" y="8781"/>
                  <a:pt x="2193" y="14051"/>
                  <a:pt x="814" y="19959"/>
                </a:cubicBezTo>
                <a:cubicBezTo>
                  <a:pt x="177" y="22753"/>
                  <a:pt x="0" y="25725"/>
                  <a:pt x="779" y="28484"/>
                </a:cubicBezTo>
                <a:cubicBezTo>
                  <a:pt x="1592" y="31278"/>
                  <a:pt x="3467" y="33790"/>
                  <a:pt x="6120" y="34957"/>
                </a:cubicBezTo>
                <a:cubicBezTo>
                  <a:pt x="7511" y="35551"/>
                  <a:pt x="8980" y="35746"/>
                  <a:pt x="10471" y="35746"/>
                </a:cubicBezTo>
                <a:cubicBezTo>
                  <a:pt x="11823" y="35746"/>
                  <a:pt x="13193" y="35585"/>
                  <a:pt x="14539" y="35417"/>
                </a:cubicBezTo>
                <a:lnTo>
                  <a:pt x="19279" y="34887"/>
                </a:lnTo>
                <a:cubicBezTo>
                  <a:pt x="21225" y="27210"/>
                  <a:pt x="25894" y="19994"/>
                  <a:pt x="32863" y="16068"/>
                </a:cubicBezTo>
                <a:cubicBezTo>
                  <a:pt x="34844" y="14936"/>
                  <a:pt x="36966" y="14051"/>
                  <a:pt x="39159" y="13415"/>
                </a:cubicBezTo>
                <a:cubicBezTo>
                  <a:pt x="38629" y="10549"/>
                  <a:pt x="37355" y="7861"/>
                  <a:pt x="35480" y="5633"/>
                </a:cubicBezTo>
                <a:cubicBezTo>
                  <a:pt x="32827" y="2590"/>
                  <a:pt x="29184" y="609"/>
                  <a:pt x="25186" y="114"/>
                </a:cubicBezTo>
                <a:cubicBezTo>
                  <a:pt x="24542" y="37"/>
                  <a:pt x="23896" y="0"/>
                  <a:pt x="23251" y="0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4" name="Google Shape;474;p41"/>
          <p:cNvSpPr/>
          <p:nvPr/>
        </p:nvSpPr>
        <p:spPr>
          <a:xfrm>
            <a:off x="8171550" y="336250"/>
            <a:ext cx="508525" cy="535925"/>
          </a:xfrm>
          <a:custGeom>
            <a:avLst/>
            <a:gdLst/>
            <a:ahLst/>
            <a:cxnLst/>
            <a:rect l="l" t="t" r="r" b="b"/>
            <a:pathLst>
              <a:path w="20341" h="21437" extrusionOk="0">
                <a:moveTo>
                  <a:pt x="19880" y="0"/>
                </a:moveTo>
                <a:cubicBezTo>
                  <a:pt x="17687" y="637"/>
                  <a:pt x="15565" y="1521"/>
                  <a:pt x="13584" y="2653"/>
                </a:cubicBezTo>
                <a:cubicBezTo>
                  <a:pt x="6615" y="6580"/>
                  <a:pt x="1946" y="13796"/>
                  <a:pt x="0" y="21437"/>
                </a:cubicBezTo>
                <a:lnTo>
                  <a:pt x="6544" y="20694"/>
                </a:lnTo>
                <a:cubicBezTo>
                  <a:pt x="8348" y="20446"/>
                  <a:pt x="10223" y="20234"/>
                  <a:pt x="11850" y="19385"/>
                </a:cubicBezTo>
                <a:lnTo>
                  <a:pt x="11886" y="19385"/>
                </a:lnTo>
                <a:cubicBezTo>
                  <a:pt x="16307" y="17086"/>
                  <a:pt x="19314" y="11143"/>
                  <a:pt x="20022" y="6403"/>
                </a:cubicBezTo>
                <a:cubicBezTo>
                  <a:pt x="20340" y="4280"/>
                  <a:pt x="20269" y="2087"/>
                  <a:pt x="19880" y="0"/>
                </a:cubicBezTo>
                <a:close/>
              </a:path>
            </a:pathLst>
          </a:custGeom>
          <a:solidFill>
            <a:srgbClr val="FFD8B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5"/>
          <p:cNvSpPr txBox="1">
            <a:spLocks noGrp="1"/>
          </p:cNvSpPr>
          <p:nvPr>
            <p:ph type="title"/>
          </p:nvPr>
        </p:nvSpPr>
        <p:spPr>
          <a:xfrm>
            <a:off x="716250" y="539496"/>
            <a:ext cx="38556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ubTitle" idx="1"/>
          </p:nvPr>
        </p:nvSpPr>
        <p:spPr>
          <a:xfrm>
            <a:off x="5700752" y="3875159"/>
            <a:ext cx="2722500" cy="56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subTitle" idx="2"/>
          </p:nvPr>
        </p:nvSpPr>
        <p:spPr>
          <a:xfrm>
            <a:off x="5703750" y="2647626"/>
            <a:ext cx="2722500" cy="56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subTitle" idx="3"/>
          </p:nvPr>
        </p:nvSpPr>
        <p:spPr>
          <a:xfrm>
            <a:off x="5700758" y="3465340"/>
            <a:ext cx="2725500" cy="3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ayfair Display"/>
              <a:buNone/>
              <a:defRPr>
                <a:latin typeface="Palanquin"/>
                <a:ea typeface="Palanquin"/>
                <a:cs typeface="Palanquin"/>
                <a:sym typeface="Palanquin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subTitle" idx="4"/>
          </p:nvPr>
        </p:nvSpPr>
        <p:spPr>
          <a:xfrm>
            <a:off x="5700753" y="2239757"/>
            <a:ext cx="2725500" cy="3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ayfair Display"/>
              <a:buNone/>
              <a:defRPr>
                <a:latin typeface="Palanquin"/>
                <a:ea typeface="Palanquin"/>
                <a:cs typeface="Palanquin"/>
                <a:sym typeface="Palanquin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5"/>
          <p:cNvSpPr/>
          <p:nvPr/>
        </p:nvSpPr>
        <p:spPr>
          <a:xfrm rot="-5400000">
            <a:off x="8053863" y="448288"/>
            <a:ext cx="1590075" cy="630850"/>
          </a:xfrm>
          <a:custGeom>
            <a:avLst/>
            <a:gdLst/>
            <a:ahLst/>
            <a:cxnLst/>
            <a:rect l="l" t="t" r="r" b="b"/>
            <a:pathLst>
              <a:path w="63603" h="25234" extrusionOk="0">
                <a:moveTo>
                  <a:pt x="34152" y="0"/>
                </a:moveTo>
                <a:cubicBezTo>
                  <a:pt x="11142" y="0"/>
                  <a:pt x="0" y="25234"/>
                  <a:pt x="0" y="25234"/>
                </a:cubicBezTo>
                <a:lnTo>
                  <a:pt x="63603" y="25234"/>
                </a:lnTo>
                <a:cubicBezTo>
                  <a:pt x="63178" y="21519"/>
                  <a:pt x="62081" y="17876"/>
                  <a:pt x="60383" y="14515"/>
                </a:cubicBezTo>
                <a:cubicBezTo>
                  <a:pt x="50903" y="13454"/>
                  <a:pt x="42378" y="7865"/>
                  <a:pt x="36895" y="118"/>
                </a:cubicBezTo>
                <a:cubicBezTo>
                  <a:pt x="35963" y="39"/>
                  <a:pt x="35048" y="0"/>
                  <a:pt x="34152" y="0"/>
                </a:cubicBezTo>
                <a:close/>
              </a:path>
            </a:pathLst>
          </a:custGeom>
          <a:solidFill>
            <a:srgbClr val="FFD8B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5"/>
          <p:cNvSpPr/>
          <p:nvPr/>
        </p:nvSpPr>
        <p:spPr>
          <a:xfrm rot="-5400000">
            <a:off x="8422788" y="162788"/>
            <a:ext cx="587225" cy="359950"/>
          </a:xfrm>
          <a:custGeom>
            <a:avLst/>
            <a:gdLst/>
            <a:ahLst/>
            <a:cxnLst/>
            <a:rect l="l" t="t" r="r" b="b"/>
            <a:pathLst>
              <a:path w="23489" h="14398" extrusionOk="0">
                <a:moveTo>
                  <a:pt x="0" y="0"/>
                </a:moveTo>
                <a:lnTo>
                  <a:pt x="0" y="0"/>
                </a:lnTo>
                <a:cubicBezTo>
                  <a:pt x="5483" y="7747"/>
                  <a:pt x="14044" y="13336"/>
                  <a:pt x="23488" y="14397"/>
                </a:cubicBezTo>
                <a:cubicBezTo>
                  <a:pt x="19314" y="6297"/>
                  <a:pt x="12806" y="3467"/>
                  <a:pt x="12806" y="3467"/>
                </a:cubicBezTo>
                <a:cubicBezTo>
                  <a:pt x="8773" y="1592"/>
                  <a:pt x="4422" y="425"/>
                  <a:pt x="0" y="0"/>
                </a:cubicBezTo>
                <a:close/>
              </a:path>
            </a:pathLst>
          </a:custGeom>
          <a:solidFill>
            <a:srgbClr val="30343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5"/>
          <p:cNvSpPr/>
          <p:nvPr/>
        </p:nvSpPr>
        <p:spPr>
          <a:xfrm rot="-5400000">
            <a:off x="7546713" y="-528212"/>
            <a:ext cx="1039125" cy="1679150"/>
          </a:xfrm>
          <a:custGeom>
            <a:avLst/>
            <a:gdLst/>
            <a:ahLst/>
            <a:cxnLst/>
            <a:rect l="l" t="t" r="r" b="b"/>
            <a:pathLst>
              <a:path w="41565" h="67166" extrusionOk="0">
                <a:moveTo>
                  <a:pt x="41564" y="1"/>
                </a:moveTo>
                <a:cubicBezTo>
                  <a:pt x="35091" y="1"/>
                  <a:pt x="28264" y="107"/>
                  <a:pt x="21967" y="1982"/>
                </a:cubicBezTo>
                <a:cubicBezTo>
                  <a:pt x="22356" y="4104"/>
                  <a:pt x="22427" y="6262"/>
                  <a:pt x="22109" y="8384"/>
                </a:cubicBezTo>
                <a:cubicBezTo>
                  <a:pt x="21401" y="13124"/>
                  <a:pt x="18394" y="19067"/>
                  <a:pt x="13973" y="21367"/>
                </a:cubicBezTo>
                <a:lnTo>
                  <a:pt x="13937" y="21367"/>
                </a:lnTo>
                <a:cubicBezTo>
                  <a:pt x="12310" y="22216"/>
                  <a:pt x="10435" y="22463"/>
                  <a:pt x="8631" y="22675"/>
                </a:cubicBezTo>
                <a:lnTo>
                  <a:pt x="2087" y="23418"/>
                </a:lnTo>
                <a:cubicBezTo>
                  <a:pt x="2016" y="23843"/>
                  <a:pt x="1910" y="24232"/>
                  <a:pt x="1804" y="24621"/>
                </a:cubicBezTo>
                <a:cubicBezTo>
                  <a:pt x="0" y="33111"/>
                  <a:pt x="1769" y="42414"/>
                  <a:pt x="6155" y="49842"/>
                </a:cubicBezTo>
                <a:cubicBezTo>
                  <a:pt x="6650" y="50691"/>
                  <a:pt x="7216" y="51540"/>
                  <a:pt x="7782" y="52389"/>
                </a:cubicBezTo>
                <a:cubicBezTo>
                  <a:pt x="12204" y="52814"/>
                  <a:pt x="16555" y="53981"/>
                  <a:pt x="20623" y="55821"/>
                </a:cubicBezTo>
                <a:cubicBezTo>
                  <a:pt x="20623" y="55821"/>
                  <a:pt x="27096" y="58686"/>
                  <a:pt x="31270" y="66786"/>
                </a:cubicBezTo>
                <a:cubicBezTo>
                  <a:pt x="31553" y="66822"/>
                  <a:pt x="31801" y="66857"/>
                  <a:pt x="32049" y="66857"/>
                </a:cubicBezTo>
                <a:cubicBezTo>
                  <a:pt x="32770" y="66911"/>
                  <a:pt x="37826" y="67166"/>
                  <a:pt x="40260" y="67166"/>
                </a:cubicBezTo>
                <a:cubicBezTo>
                  <a:pt x="41050" y="67166"/>
                  <a:pt x="41564" y="67139"/>
                  <a:pt x="41564" y="67069"/>
                </a:cubicBezTo>
                <a:lnTo>
                  <a:pt x="41564" y="1"/>
                </a:lnTo>
                <a:close/>
              </a:path>
            </a:pathLst>
          </a:custGeom>
          <a:solidFill>
            <a:srgbClr val="FFA8A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5"/>
          <p:cNvSpPr/>
          <p:nvPr/>
        </p:nvSpPr>
        <p:spPr>
          <a:xfrm rot="-5400000">
            <a:off x="6898200" y="324400"/>
            <a:ext cx="979000" cy="893650"/>
          </a:xfrm>
          <a:custGeom>
            <a:avLst/>
            <a:gdLst/>
            <a:ahLst/>
            <a:cxnLst/>
            <a:rect l="l" t="t" r="r" b="b"/>
            <a:pathLst>
              <a:path w="39160" h="35746" extrusionOk="0">
                <a:moveTo>
                  <a:pt x="23251" y="0"/>
                </a:moveTo>
                <a:cubicBezTo>
                  <a:pt x="18548" y="0"/>
                  <a:pt x="13890" y="1974"/>
                  <a:pt x="10188" y="4960"/>
                </a:cubicBezTo>
                <a:cubicBezTo>
                  <a:pt x="5483" y="8781"/>
                  <a:pt x="2193" y="14051"/>
                  <a:pt x="814" y="19959"/>
                </a:cubicBezTo>
                <a:cubicBezTo>
                  <a:pt x="177" y="22753"/>
                  <a:pt x="0" y="25725"/>
                  <a:pt x="779" y="28484"/>
                </a:cubicBezTo>
                <a:cubicBezTo>
                  <a:pt x="1592" y="31278"/>
                  <a:pt x="3467" y="33790"/>
                  <a:pt x="6120" y="34957"/>
                </a:cubicBezTo>
                <a:cubicBezTo>
                  <a:pt x="7511" y="35551"/>
                  <a:pt x="8980" y="35746"/>
                  <a:pt x="10471" y="35746"/>
                </a:cubicBezTo>
                <a:cubicBezTo>
                  <a:pt x="11823" y="35746"/>
                  <a:pt x="13193" y="35585"/>
                  <a:pt x="14539" y="35417"/>
                </a:cubicBezTo>
                <a:lnTo>
                  <a:pt x="19279" y="34887"/>
                </a:lnTo>
                <a:cubicBezTo>
                  <a:pt x="21225" y="27210"/>
                  <a:pt x="25894" y="19994"/>
                  <a:pt x="32863" y="16068"/>
                </a:cubicBezTo>
                <a:cubicBezTo>
                  <a:pt x="34844" y="14936"/>
                  <a:pt x="36966" y="14051"/>
                  <a:pt x="39159" y="13415"/>
                </a:cubicBezTo>
                <a:cubicBezTo>
                  <a:pt x="38629" y="10549"/>
                  <a:pt x="37355" y="7861"/>
                  <a:pt x="35480" y="5633"/>
                </a:cubicBezTo>
                <a:cubicBezTo>
                  <a:pt x="32827" y="2590"/>
                  <a:pt x="29184" y="609"/>
                  <a:pt x="25186" y="114"/>
                </a:cubicBezTo>
                <a:cubicBezTo>
                  <a:pt x="24542" y="37"/>
                  <a:pt x="23896" y="0"/>
                  <a:pt x="23251" y="0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5"/>
          <p:cNvSpPr/>
          <p:nvPr/>
        </p:nvSpPr>
        <p:spPr>
          <a:xfrm rot="-5400000">
            <a:off x="7290825" y="256525"/>
            <a:ext cx="508525" cy="535925"/>
          </a:xfrm>
          <a:custGeom>
            <a:avLst/>
            <a:gdLst/>
            <a:ahLst/>
            <a:cxnLst/>
            <a:rect l="l" t="t" r="r" b="b"/>
            <a:pathLst>
              <a:path w="20341" h="21437" extrusionOk="0">
                <a:moveTo>
                  <a:pt x="19880" y="0"/>
                </a:moveTo>
                <a:cubicBezTo>
                  <a:pt x="17687" y="637"/>
                  <a:pt x="15565" y="1521"/>
                  <a:pt x="13584" y="2653"/>
                </a:cubicBezTo>
                <a:cubicBezTo>
                  <a:pt x="6615" y="6580"/>
                  <a:pt x="1946" y="13796"/>
                  <a:pt x="0" y="21437"/>
                </a:cubicBezTo>
                <a:lnTo>
                  <a:pt x="6544" y="20694"/>
                </a:lnTo>
                <a:cubicBezTo>
                  <a:pt x="8348" y="20446"/>
                  <a:pt x="10223" y="20234"/>
                  <a:pt x="11850" y="19385"/>
                </a:cubicBezTo>
                <a:lnTo>
                  <a:pt x="11886" y="19385"/>
                </a:lnTo>
                <a:cubicBezTo>
                  <a:pt x="16307" y="17086"/>
                  <a:pt x="19314" y="11143"/>
                  <a:pt x="20022" y="6403"/>
                </a:cubicBezTo>
                <a:cubicBezTo>
                  <a:pt x="20340" y="4280"/>
                  <a:pt x="20269" y="2087"/>
                  <a:pt x="19880" y="0"/>
                </a:cubicBezTo>
                <a:close/>
              </a:path>
            </a:pathLst>
          </a:custGeom>
          <a:solidFill>
            <a:srgbClr val="FFD8B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5"/>
          <p:cNvSpPr/>
          <p:nvPr/>
        </p:nvSpPr>
        <p:spPr>
          <a:xfrm rot="10800000">
            <a:off x="-804162" y="4002395"/>
            <a:ext cx="2127306" cy="1545218"/>
          </a:xfrm>
          <a:custGeom>
            <a:avLst/>
            <a:gdLst/>
            <a:ahLst/>
            <a:cxnLst/>
            <a:rect l="l" t="t" r="r" b="b"/>
            <a:pathLst>
              <a:path w="65688" h="47714" extrusionOk="0">
                <a:moveTo>
                  <a:pt x="65300" y="0"/>
                </a:moveTo>
                <a:lnTo>
                  <a:pt x="0" y="36"/>
                </a:lnTo>
                <a:lnTo>
                  <a:pt x="0" y="36"/>
                </a:lnTo>
                <a:cubicBezTo>
                  <a:pt x="531" y="36"/>
                  <a:pt x="1663" y="1486"/>
                  <a:pt x="1981" y="1804"/>
                </a:cubicBezTo>
                <a:cubicBezTo>
                  <a:pt x="2653" y="2476"/>
                  <a:pt x="3290" y="3219"/>
                  <a:pt x="3891" y="3997"/>
                </a:cubicBezTo>
                <a:lnTo>
                  <a:pt x="23524" y="3997"/>
                </a:lnTo>
                <a:cubicBezTo>
                  <a:pt x="25611" y="3997"/>
                  <a:pt x="24160" y="14999"/>
                  <a:pt x="23736" y="16272"/>
                </a:cubicBezTo>
                <a:cubicBezTo>
                  <a:pt x="22356" y="19916"/>
                  <a:pt x="19951" y="23064"/>
                  <a:pt x="16767" y="25292"/>
                </a:cubicBezTo>
                <a:cubicBezTo>
                  <a:pt x="12664" y="28122"/>
                  <a:pt x="7888" y="30033"/>
                  <a:pt x="4139" y="33393"/>
                </a:cubicBezTo>
                <a:cubicBezTo>
                  <a:pt x="4139" y="33570"/>
                  <a:pt x="4103" y="33782"/>
                  <a:pt x="4068" y="33959"/>
                </a:cubicBezTo>
                <a:cubicBezTo>
                  <a:pt x="3431" y="41175"/>
                  <a:pt x="7464" y="47260"/>
                  <a:pt x="14999" y="47684"/>
                </a:cubicBezTo>
                <a:cubicBezTo>
                  <a:pt x="15353" y="47704"/>
                  <a:pt x="15707" y="47714"/>
                  <a:pt x="16062" y="47714"/>
                </a:cubicBezTo>
                <a:cubicBezTo>
                  <a:pt x="19467" y="47714"/>
                  <a:pt x="22903" y="46828"/>
                  <a:pt x="26106" y="45738"/>
                </a:cubicBezTo>
                <a:cubicBezTo>
                  <a:pt x="31341" y="43934"/>
                  <a:pt x="36435" y="41670"/>
                  <a:pt x="41281" y="38982"/>
                </a:cubicBezTo>
                <a:cubicBezTo>
                  <a:pt x="44996" y="36930"/>
                  <a:pt x="48639" y="34454"/>
                  <a:pt x="52601" y="32792"/>
                </a:cubicBezTo>
                <a:cubicBezTo>
                  <a:pt x="55323" y="31693"/>
                  <a:pt x="58722" y="30806"/>
                  <a:pt x="61897" y="30806"/>
                </a:cubicBezTo>
                <a:cubicBezTo>
                  <a:pt x="63013" y="30806"/>
                  <a:pt x="64102" y="30916"/>
                  <a:pt x="65123" y="31164"/>
                </a:cubicBezTo>
                <a:cubicBezTo>
                  <a:pt x="65125" y="31165"/>
                  <a:pt x="65126" y="31165"/>
                  <a:pt x="65127" y="31165"/>
                </a:cubicBezTo>
                <a:cubicBezTo>
                  <a:pt x="65688" y="31165"/>
                  <a:pt x="65300" y="0"/>
                  <a:pt x="6530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5"/>
          <p:cNvSpPr/>
          <p:nvPr/>
        </p:nvSpPr>
        <p:spPr>
          <a:xfrm rot="10800000">
            <a:off x="493733" y="4466149"/>
            <a:ext cx="711434" cy="962320"/>
          </a:xfrm>
          <a:custGeom>
            <a:avLst/>
            <a:gdLst/>
            <a:ahLst/>
            <a:cxnLst/>
            <a:rect l="l" t="t" r="r" b="b"/>
            <a:pathLst>
              <a:path w="21968" h="29715" extrusionOk="0">
                <a:moveTo>
                  <a:pt x="1" y="0"/>
                </a:moveTo>
                <a:cubicBezTo>
                  <a:pt x="2689" y="3573"/>
                  <a:pt x="4528" y="8278"/>
                  <a:pt x="4352" y="12841"/>
                </a:cubicBezTo>
                <a:cubicBezTo>
                  <a:pt x="4104" y="18607"/>
                  <a:pt x="1203" y="23983"/>
                  <a:pt x="531" y="29714"/>
                </a:cubicBezTo>
                <a:cubicBezTo>
                  <a:pt x="4245" y="26354"/>
                  <a:pt x="9021" y="24443"/>
                  <a:pt x="13124" y="21613"/>
                </a:cubicBezTo>
                <a:cubicBezTo>
                  <a:pt x="16308" y="19385"/>
                  <a:pt x="18713" y="16237"/>
                  <a:pt x="20093" y="12593"/>
                </a:cubicBezTo>
                <a:cubicBezTo>
                  <a:pt x="20517" y="11355"/>
                  <a:pt x="21968" y="318"/>
                  <a:pt x="19881" y="318"/>
                </a:cubicBezTo>
                <a:cubicBezTo>
                  <a:pt x="19881" y="318"/>
                  <a:pt x="9905" y="0"/>
                  <a:pt x="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5"/>
          <p:cNvSpPr/>
          <p:nvPr/>
        </p:nvSpPr>
        <p:spPr>
          <a:xfrm rot="4289554">
            <a:off x="628248" y="3795711"/>
            <a:ext cx="687990" cy="537653"/>
          </a:xfrm>
          <a:custGeom>
            <a:avLst/>
            <a:gdLst/>
            <a:ahLst/>
            <a:cxnLst/>
            <a:rect l="l" t="t" r="r" b="b"/>
            <a:pathLst>
              <a:path w="27522" h="21508" extrusionOk="0">
                <a:moveTo>
                  <a:pt x="13885" y="0"/>
                </a:moveTo>
                <a:cubicBezTo>
                  <a:pt x="11736" y="0"/>
                  <a:pt x="9587" y="354"/>
                  <a:pt x="7535" y="1061"/>
                </a:cubicBezTo>
                <a:cubicBezTo>
                  <a:pt x="5519" y="1663"/>
                  <a:pt x="3715" y="2795"/>
                  <a:pt x="2265" y="4280"/>
                </a:cubicBezTo>
                <a:cubicBezTo>
                  <a:pt x="850" y="5801"/>
                  <a:pt x="1" y="7924"/>
                  <a:pt x="284" y="9940"/>
                </a:cubicBezTo>
                <a:cubicBezTo>
                  <a:pt x="567" y="11956"/>
                  <a:pt x="1840" y="13619"/>
                  <a:pt x="3114" y="15175"/>
                </a:cubicBezTo>
                <a:lnTo>
                  <a:pt x="8101" y="21507"/>
                </a:lnTo>
                <a:cubicBezTo>
                  <a:pt x="9057" y="18784"/>
                  <a:pt x="10507" y="16307"/>
                  <a:pt x="12382" y="14150"/>
                </a:cubicBezTo>
                <a:cubicBezTo>
                  <a:pt x="16450" y="9657"/>
                  <a:pt x="21968" y="7889"/>
                  <a:pt x="27522" y="6155"/>
                </a:cubicBezTo>
                <a:cubicBezTo>
                  <a:pt x="25647" y="3750"/>
                  <a:pt x="23100" y="1981"/>
                  <a:pt x="20235" y="1061"/>
                </a:cubicBezTo>
                <a:cubicBezTo>
                  <a:pt x="18183" y="354"/>
                  <a:pt x="16034" y="0"/>
                  <a:pt x="1388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9"/>
          <p:cNvSpPr txBox="1">
            <a:spLocks noGrp="1"/>
          </p:cNvSpPr>
          <p:nvPr>
            <p:ph type="title"/>
          </p:nvPr>
        </p:nvSpPr>
        <p:spPr>
          <a:xfrm>
            <a:off x="716250" y="445578"/>
            <a:ext cx="38559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77" name="Google Shape;77;p9"/>
          <p:cNvSpPr txBox="1">
            <a:spLocks noGrp="1"/>
          </p:cNvSpPr>
          <p:nvPr>
            <p:ph type="subTitle" idx="1"/>
          </p:nvPr>
        </p:nvSpPr>
        <p:spPr>
          <a:xfrm>
            <a:off x="5148200" y="1371600"/>
            <a:ext cx="2844000" cy="308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9"/>
          <p:cNvSpPr/>
          <p:nvPr/>
        </p:nvSpPr>
        <p:spPr>
          <a:xfrm>
            <a:off x="0" y="4512650"/>
            <a:ext cx="1590075" cy="630850"/>
          </a:xfrm>
          <a:custGeom>
            <a:avLst/>
            <a:gdLst/>
            <a:ahLst/>
            <a:cxnLst/>
            <a:rect l="l" t="t" r="r" b="b"/>
            <a:pathLst>
              <a:path w="63603" h="25234" extrusionOk="0">
                <a:moveTo>
                  <a:pt x="34152" y="0"/>
                </a:moveTo>
                <a:cubicBezTo>
                  <a:pt x="11142" y="0"/>
                  <a:pt x="0" y="25234"/>
                  <a:pt x="0" y="25234"/>
                </a:cubicBezTo>
                <a:lnTo>
                  <a:pt x="63603" y="25234"/>
                </a:lnTo>
                <a:cubicBezTo>
                  <a:pt x="63178" y="21519"/>
                  <a:pt x="62081" y="17876"/>
                  <a:pt x="60383" y="14515"/>
                </a:cubicBezTo>
                <a:cubicBezTo>
                  <a:pt x="50903" y="13454"/>
                  <a:pt x="42378" y="7865"/>
                  <a:pt x="36895" y="118"/>
                </a:cubicBezTo>
                <a:cubicBezTo>
                  <a:pt x="35963" y="39"/>
                  <a:pt x="35048" y="0"/>
                  <a:pt x="3415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9"/>
          <p:cNvSpPr/>
          <p:nvPr/>
        </p:nvSpPr>
        <p:spPr>
          <a:xfrm>
            <a:off x="8313925" y="1595550"/>
            <a:ext cx="587225" cy="359950"/>
          </a:xfrm>
          <a:custGeom>
            <a:avLst/>
            <a:gdLst/>
            <a:ahLst/>
            <a:cxnLst/>
            <a:rect l="l" t="t" r="r" b="b"/>
            <a:pathLst>
              <a:path w="23489" h="14398" extrusionOk="0">
                <a:moveTo>
                  <a:pt x="0" y="0"/>
                </a:moveTo>
                <a:lnTo>
                  <a:pt x="0" y="0"/>
                </a:lnTo>
                <a:cubicBezTo>
                  <a:pt x="5483" y="7747"/>
                  <a:pt x="14044" y="13336"/>
                  <a:pt x="23488" y="14397"/>
                </a:cubicBezTo>
                <a:cubicBezTo>
                  <a:pt x="19314" y="6297"/>
                  <a:pt x="12806" y="3467"/>
                  <a:pt x="12806" y="3467"/>
                </a:cubicBezTo>
                <a:cubicBezTo>
                  <a:pt x="8773" y="1592"/>
                  <a:pt x="4422" y="425"/>
                  <a:pt x="0" y="0"/>
                </a:cubicBezTo>
                <a:close/>
              </a:path>
            </a:pathLst>
          </a:custGeom>
          <a:solidFill>
            <a:srgbClr val="30343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9"/>
          <p:cNvSpPr/>
          <p:nvPr/>
        </p:nvSpPr>
        <p:spPr>
          <a:xfrm>
            <a:off x="8119375" y="285825"/>
            <a:ext cx="1039125" cy="1679150"/>
          </a:xfrm>
          <a:custGeom>
            <a:avLst/>
            <a:gdLst/>
            <a:ahLst/>
            <a:cxnLst/>
            <a:rect l="l" t="t" r="r" b="b"/>
            <a:pathLst>
              <a:path w="41565" h="67166" extrusionOk="0">
                <a:moveTo>
                  <a:pt x="41564" y="1"/>
                </a:moveTo>
                <a:cubicBezTo>
                  <a:pt x="35091" y="1"/>
                  <a:pt x="28264" y="107"/>
                  <a:pt x="21967" y="1982"/>
                </a:cubicBezTo>
                <a:cubicBezTo>
                  <a:pt x="22356" y="4104"/>
                  <a:pt x="22427" y="6262"/>
                  <a:pt x="22109" y="8384"/>
                </a:cubicBezTo>
                <a:cubicBezTo>
                  <a:pt x="21401" y="13124"/>
                  <a:pt x="18394" y="19067"/>
                  <a:pt x="13973" y="21367"/>
                </a:cubicBezTo>
                <a:lnTo>
                  <a:pt x="13937" y="21367"/>
                </a:lnTo>
                <a:cubicBezTo>
                  <a:pt x="12310" y="22216"/>
                  <a:pt x="10435" y="22463"/>
                  <a:pt x="8631" y="22675"/>
                </a:cubicBezTo>
                <a:lnTo>
                  <a:pt x="2087" y="23418"/>
                </a:lnTo>
                <a:cubicBezTo>
                  <a:pt x="2016" y="23843"/>
                  <a:pt x="1910" y="24232"/>
                  <a:pt x="1804" y="24621"/>
                </a:cubicBezTo>
                <a:cubicBezTo>
                  <a:pt x="0" y="33111"/>
                  <a:pt x="1769" y="42414"/>
                  <a:pt x="6155" y="49842"/>
                </a:cubicBezTo>
                <a:cubicBezTo>
                  <a:pt x="6650" y="50691"/>
                  <a:pt x="7216" y="51540"/>
                  <a:pt x="7782" y="52389"/>
                </a:cubicBezTo>
                <a:cubicBezTo>
                  <a:pt x="12204" y="52814"/>
                  <a:pt x="16555" y="53981"/>
                  <a:pt x="20623" y="55821"/>
                </a:cubicBezTo>
                <a:cubicBezTo>
                  <a:pt x="20623" y="55821"/>
                  <a:pt x="27096" y="58686"/>
                  <a:pt x="31270" y="66786"/>
                </a:cubicBezTo>
                <a:cubicBezTo>
                  <a:pt x="31553" y="66822"/>
                  <a:pt x="31801" y="66857"/>
                  <a:pt x="32049" y="66857"/>
                </a:cubicBezTo>
                <a:cubicBezTo>
                  <a:pt x="32770" y="66911"/>
                  <a:pt x="37826" y="67166"/>
                  <a:pt x="40260" y="67166"/>
                </a:cubicBezTo>
                <a:cubicBezTo>
                  <a:pt x="41050" y="67166"/>
                  <a:pt x="41564" y="67139"/>
                  <a:pt x="41564" y="67069"/>
                </a:cubicBezTo>
                <a:lnTo>
                  <a:pt x="41564" y="1"/>
                </a:lnTo>
                <a:close/>
              </a:path>
            </a:pathLst>
          </a:custGeom>
          <a:solidFill>
            <a:srgbClr val="FFA8A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9"/>
          <p:cNvSpPr/>
          <p:nvPr/>
        </p:nvSpPr>
        <p:spPr>
          <a:xfrm>
            <a:off x="7689575" y="0"/>
            <a:ext cx="979000" cy="893650"/>
          </a:xfrm>
          <a:custGeom>
            <a:avLst/>
            <a:gdLst/>
            <a:ahLst/>
            <a:cxnLst/>
            <a:rect l="l" t="t" r="r" b="b"/>
            <a:pathLst>
              <a:path w="39160" h="35746" extrusionOk="0">
                <a:moveTo>
                  <a:pt x="23251" y="0"/>
                </a:moveTo>
                <a:cubicBezTo>
                  <a:pt x="18548" y="0"/>
                  <a:pt x="13890" y="1974"/>
                  <a:pt x="10188" y="4960"/>
                </a:cubicBezTo>
                <a:cubicBezTo>
                  <a:pt x="5483" y="8781"/>
                  <a:pt x="2193" y="14051"/>
                  <a:pt x="814" y="19959"/>
                </a:cubicBezTo>
                <a:cubicBezTo>
                  <a:pt x="177" y="22753"/>
                  <a:pt x="0" y="25725"/>
                  <a:pt x="779" y="28484"/>
                </a:cubicBezTo>
                <a:cubicBezTo>
                  <a:pt x="1592" y="31278"/>
                  <a:pt x="3467" y="33790"/>
                  <a:pt x="6120" y="34957"/>
                </a:cubicBezTo>
                <a:cubicBezTo>
                  <a:pt x="7511" y="35551"/>
                  <a:pt x="8980" y="35746"/>
                  <a:pt x="10471" y="35746"/>
                </a:cubicBezTo>
                <a:cubicBezTo>
                  <a:pt x="11823" y="35746"/>
                  <a:pt x="13193" y="35585"/>
                  <a:pt x="14539" y="35417"/>
                </a:cubicBezTo>
                <a:lnTo>
                  <a:pt x="19279" y="34887"/>
                </a:lnTo>
                <a:cubicBezTo>
                  <a:pt x="21225" y="27210"/>
                  <a:pt x="25894" y="19994"/>
                  <a:pt x="32863" y="16068"/>
                </a:cubicBezTo>
                <a:cubicBezTo>
                  <a:pt x="34844" y="14936"/>
                  <a:pt x="36966" y="14051"/>
                  <a:pt x="39159" y="13415"/>
                </a:cubicBezTo>
                <a:cubicBezTo>
                  <a:pt x="38629" y="10549"/>
                  <a:pt x="37355" y="7861"/>
                  <a:pt x="35480" y="5633"/>
                </a:cubicBezTo>
                <a:cubicBezTo>
                  <a:pt x="32827" y="2590"/>
                  <a:pt x="29184" y="609"/>
                  <a:pt x="25186" y="114"/>
                </a:cubicBezTo>
                <a:cubicBezTo>
                  <a:pt x="24542" y="37"/>
                  <a:pt x="23896" y="0"/>
                  <a:pt x="23251" y="0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9"/>
          <p:cNvSpPr/>
          <p:nvPr/>
        </p:nvSpPr>
        <p:spPr>
          <a:xfrm>
            <a:off x="8171550" y="336250"/>
            <a:ext cx="508525" cy="535925"/>
          </a:xfrm>
          <a:custGeom>
            <a:avLst/>
            <a:gdLst/>
            <a:ahLst/>
            <a:cxnLst/>
            <a:rect l="l" t="t" r="r" b="b"/>
            <a:pathLst>
              <a:path w="20341" h="21437" extrusionOk="0">
                <a:moveTo>
                  <a:pt x="19880" y="0"/>
                </a:moveTo>
                <a:cubicBezTo>
                  <a:pt x="17687" y="637"/>
                  <a:pt x="15565" y="1521"/>
                  <a:pt x="13584" y="2653"/>
                </a:cubicBezTo>
                <a:cubicBezTo>
                  <a:pt x="6615" y="6580"/>
                  <a:pt x="1946" y="13796"/>
                  <a:pt x="0" y="21437"/>
                </a:cubicBezTo>
                <a:lnTo>
                  <a:pt x="6544" y="20694"/>
                </a:lnTo>
                <a:cubicBezTo>
                  <a:pt x="8348" y="20446"/>
                  <a:pt x="10223" y="20234"/>
                  <a:pt x="11850" y="19385"/>
                </a:cubicBezTo>
                <a:lnTo>
                  <a:pt x="11886" y="19385"/>
                </a:lnTo>
                <a:cubicBezTo>
                  <a:pt x="16307" y="17086"/>
                  <a:pt x="19314" y="11143"/>
                  <a:pt x="20022" y="6403"/>
                </a:cubicBezTo>
                <a:cubicBezTo>
                  <a:pt x="20340" y="4280"/>
                  <a:pt x="20269" y="2087"/>
                  <a:pt x="19880" y="0"/>
                </a:cubicBezTo>
                <a:close/>
              </a:path>
            </a:pathLst>
          </a:custGeom>
          <a:solidFill>
            <a:srgbClr val="FFD8B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9"/>
          <p:cNvSpPr/>
          <p:nvPr/>
        </p:nvSpPr>
        <p:spPr>
          <a:xfrm>
            <a:off x="922375" y="4512650"/>
            <a:ext cx="587225" cy="359950"/>
          </a:xfrm>
          <a:custGeom>
            <a:avLst/>
            <a:gdLst/>
            <a:ahLst/>
            <a:cxnLst/>
            <a:rect l="l" t="t" r="r" b="b"/>
            <a:pathLst>
              <a:path w="23489" h="14398" extrusionOk="0">
                <a:moveTo>
                  <a:pt x="0" y="0"/>
                </a:moveTo>
                <a:lnTo>
                  <a:pt x="0" y="0"/>
                </a:lnTo>
                <a:cubicBezTo>
                  <a:pt x="5483" y="7747"/>
                  <a:pt x="14044" y="13336"/>
                  <a:pt x="23488" y="14397"/>
                </a:cubicBezTo>
                <a:cubicBezTo>
                  <a:pt x="19314" y="6297"/>
                  <a:pt x="12806" y="3467"/>
                  <a:pt x="12806" y="3467"/>
                </a:cubicBezTo>
                <a:cubicBezTo>
                  <a:pt x="8773" y="1592"/>
                  <a:pt x="4422" y="425"/>
                  <a:pt x="0" y="0"/>
                </a:cubicBezTo>
                <a:close/>
              </a:path>
            </a:pathLst>
          </a:custGeom>
          <a:solidFill>
            <a:srgbClr val="30343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1"/>
          <p:cNvSpPr txBox="1">
            <a:spLocks noGrp="1"/>
          </p:cNvSpPr>
          <p:nvPr>
            <p:ph type="title" hasCustomPrompt="1"/>
          </p:nvPr>
        </p:nvSpPr>
        <p:spPr>
          <a:xfrm>
            <a:off x="716250" y="1874250"/>
            <a:ext cx="4258200" cy="139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88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6" name="Google Shape;96;p11"/>
          <p:cNvSpPr txBox="1">
            <a:spLocks noGrp="1"/>
          </p:cNvSpPr>
          <p:nvPr>
            <p:ph type="subTitle" idx="1"/>
          </p:nvPr>
        </p:nvSpPr>
        <p:spPr>
          <a:xfrm>
            <a:off x="716250" y="3256794"/>
            <a:ext cx="1985700" cy="75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97" name="Google Shape;97;p11"/>
          <p:cNvGrpSpPr/>
          <p:nvPr/>
        </p:nvGrpSpPr>
        <p:grpSpPr>
          <a:xfrm>
            <a:off x="7541968" y="3505591"/>
            <a:ext cx="1985861" cy="1765938"/>
            <a:chOff x="3033525" y="2679425"/>
            <a:chExt cx="1834175" cy="1631050"/>
          </a:xfrm>
        </p:grpSpPr>
        <p:sp>
          <p:nvSpPr>
            <p:cNvPr id="98" name="Google Shape;98;p11"/>
            <p:cNvSpPr/>
            <p:nvPr/>
          </p:nvSpPr>
          <p:spPr>
            <a:xfrm>
              <a:off x="4141625" y="2679425"/>
              <a:ext cx="720750" cy="504975"/>
            </a:xfrm>
            <a:custGeom>
              <a:avLst/>
              <a:gdLst/>
              <a:ahLst/>
              <a:cxnLst/>
              <a:rect l="l" t="t" r="r" b="b"/>
              <a:pathLst>
                <a:path w="28830" h="20199" extrusionOk="0">
                  <a:moveTo>
                    <a:pt x="16294" y="0"/>
                  </a:moveTo>
                  <a:cubicBezTo>
                    <a:pt x="11568" y="0"/>
                    <a:pt x="7077" y="1785"/>
                    <a:pt x="3750" y="5354"/>
                  </a:cubicBezTo>
                  <a:cubicBezTo>
                    <a:pt x="2229" y="6981"/>
                    <a:pt x="991" y="8785"/>
                    <a:pt x="0" y="10766"/>
                  </a:cubicBezTo>
                  <a:cubicBezTo>
                    <a:pt x="7932" y="16593"/>
                    <a:pt x="18027" y="20199"/>
                    <a:pt x="26488" y="20199"/>
                  </a:cubicBezTo>
                  <a:cubicBezTo>
                    <a:pt x="27272" y="20199"/>
                    <a:pt x="28042" y="20168"/>
                    <a:pt x="28795" y="20105"/>
                  </a:cubicBezTo>
                  <a:cubicBezTo>
                    <a:pt x="28795" y="20105"/>
                    <a:pt x="28795" y="13454"/>
                    <a:pt x="28830" y="4186"/>
                  </a:cubicBezTo>
                  <a:cubicBezTo>
                    <a:pt x="27627" y="1180"/>
                    <a:pt x="21118" y="437"/>
                    <a:pt x="18713" y="154"/>
                  </a:cubicBezTo>
                  <a:cubicBezTo>
                    <a:pt x="17903" y="51"/>
                    <a:pt x="17095" y="0"/>
                    <a:pt x="1629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11"/>
            <p:cNvSpPr/>
            <p:nvPr/>
          </p:nvSpPr>
          <p:spPr>
            <a:xfrm>
              <a:off x="3400525" y="2784075"/>
              <a:ext cx="1467175" cy="1526400"/>
            </a:xfrm>
            <a:custGeom>
              <a:avLst/>
              <a:gdLst/>
              <a:ahLst/>
              <a:cxnLst/>
              <a:rect l="l" t="t" r="r" b="b"/>
              <a:pathLst>
                <a:path w="58687" h="61056" extrusionOk="0">
                  <a:moveTo>
                    <a:pt x="58474" y="0"/>
                  </a:moveTo>
                  <a:cubicBezTo>
                    <a:pt x="58474" y="9268"/>
                    <a:pt x="58439" y="15919"/>
                    <a:pt x="58439" y="15919"/>
                  </a:cubicBezTo>
                  <a:cubicBezTo>
                    <a:pt x="57686" y="15982"/>
                    <a:pt x="56916" y="16013"/>
                    <a:pt x="56133" y="16013"/>
                  </a:cubicBezTo>
                  <a:cubicBezTo>
                    <a:pt x="47676" y="16013"/>
                    <a:pt x="37608" y="12407"/>
                    <a:pt x="29644" y="6580"/>
                  </a:cubicBezTo>
                  <a:cubicBezTo>
                    <a:pt x="27133" y="11426"/>
                    <a:pt x="25895" y="17086"/>
                    <a:pt x="25152" y="22321"/>
                  </a:cubicBezTo>
                  <a:cubicBezTo>
                    <a:pt x="23701" y="32721"/>
                    <a:pt x="21437" y="45562"/>
                    <a:pt x="9906" y="49311"/>
                  </a:cubicBezTo>
                  <a:cubicBezTo>
                    <a:pt x="7806" y="50011"/>
                    <a:pt x="5614" y="50250"/>
                    <a:pt x="3411" y="50250"/>
                  </a:cubicBezTo>
                  <a:cubicBezTo>
                    <a:pt x="2274" y="50250"/>
                    <a:pt x="1133" y="50186"/>
                    <a:pt x="1" y="50090"/>
                  </a:cubicBezTo>
                  <a:lnTo>
                    <a:pt x="1" y="50090"/>
                  </a:lnTo>
                  <a:cubicBezTo>
                    <a:pt x="2583" y="53450"/>
                    <a:pt x="4635" y="57129"/>
                    <a:pt x="6156" y="61056"/>
                  </a:cubicBezTo>
                  <a:lnTo>
                    <a:pt x="58686" y="61056"/>
                  </a:lnTo>
                  <a:lnTo>
                    <a:pt x="58686" y="991"/>
                  </a:lnTo>
                  <a:cubicBezTo>
                    <a:pt x="58686" y="673"/>
                    <a:pt x="58615" y="319"/>
                    <a:pt x="584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11"/>
            <p:cNvSpPr/>
            <p:nvPr/>
          </p:nvSpPr>
          <p:spPr>
            <a:xfrm>
              <a:off x="3033525" y="4024550"/>
              <a:ext cx="520900" cy="285925"/>
            </a:xfrm>
            <a:custGeom>
              <a:avLst/>
              <a:gdLst/>
              <a:ahLst/>
              <a:cxnLst/>
              <a:rect l="l" t="t" r="r" b="b"/>
              <a:pathLst>
                <a:path w="20836" h="11437" extrusionOk="0">
                  <a:moveTo>
                    <a:pt x="9485" y="1"/>
                  </a:moveTo>
                  <a:cubicBezTo>
                    <a:pt x="7802" y="1"/>
                    <a:pt x="6190" y="322"/>
                    <a:pt x="4599" y="1461"/>
                  </a:cubicBezTo>
                  <a:cubicBezTo>
                    <a:pt x="3078" y="2664"/>
                    <a:pt x="1911" y="4256"/>
                    <a:pt x="1274" y="6060"/>
                  </a:cubicBezTo>
                  <a:cubicBezTo>
                    <a:pt x="1097" y="6555"/>
                    <a:pt x="1" y="11437"/>
                    <a:pt x="461" y="11437"/>
                  </a:cubicBezTo>
                  <a:lnTo>
                    <a:pt x="20836" y="11437"/>
                  </a:lnTo>
                  <a:cubicBezTo>
                    <a:pt x="19315" y="7510"/>
                    <a:pt x="17263" y="3831"/>
                    <a:pt x="14716" y="471"/>
                  </a:cubicBezTo>
                  <a:cubicBezTo>
                    <a:pt x="14363" y="435"/>
                    <a:pt x="14009" y="400"/>
                    <a:pt x="13690" y="365"/>
                  </a:cubicBezTo>
                  <a:cubicBezTo>
                    <a:pt x="12227" y="207"/>
                    <a:pt x="10833" y="1"/>
                    <a:pt x="948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" name="Google Shape;101;p11"/>
          <p:cNvGrpSpPr/>
          <p:nvPr/>
        </p:nvGrpSpPr>
        <p:grpSpPr>
          <a:xfrm flipH="1">
            <a:off x="-72825" y="0"/>
            <a:ext cx="1228400" cy="1822350"/>
            <a:chOff x="3639300" y="-576150"/>
            <a:chExt cx="1228400" cy="1822350"/>
          </a:xfrm>
        </p:grpSpPr>
        <p:sp>
          <p:nvSpPr>
            <p:cNvPr id="102" name="Google Shape;102;p11"/>
            <p:cNvSpPr/>
            <p:nvPr/>
          </p:nvSpPr>
          <p:spPr>
            <a:xfrm>
              <a:off x="4141625" y="741225"/>
              <a:ext cx="720750" cy="504975"/>
            </a:xfrm>
            <a:custGeom>
              <a:avLst/>
              <a:gdLst/>
              <a:ahLst/>
              <a:cxnLst/>
              <a:rect l="l" t="t" r="r" b="b"/>
              <a:pathLst>
                <a:path w="28830" h="20199" extrusionOk="0">
                  <a:moveTo>
                    <a:pt x="16294" y="0"/>
                  </a:moveTo>
                  <a:cubicBezTo>
                    <a:pt x="11568" y="0"/>
                    <a:pt x="7077" y="1785"/>
                    <a:pt x="3750" y="5354"/>
                  </a:cubicBezTo>
                  <a:cubicBezTo>
                    <a:pt x="2229" y="6981"/>
                    <a:pt x="991" y="8785"/>
                    <a:pt x="0" y="10766"/>
                  </a:cubicBezTo>
                  <a:cubicBezTo>
                    <a:pt x="7932" y="16593"/>
                    <a:pt x="18027" y="20199"/>
                    <a:pt x="26488" y="20199"/>
                  </a:cubicBezTo>
                  <a:cubicBezTo>
                    <a:pt x="27272" y="20199"/>
                    <a:pt x="28042" y="20168"/>
                    <a:pt x="28795" y="20105"/>
                  </a:cubicBezTo>
                  <a:cubicBezTo>
                    <a:pt x="28795" y="20105"/>
                    <a:pt x="28795" y="13454"/>
                    <a:pt x="28830" y="4186"/>
                  </a:cubicBezTo>
                  <a:cubicBezTo>
                    <a:pt x="27627" y="1180"/>
                    <a:pt x="21118" y="437"/>
                    <a:pt x="18713" y="154"/>
                  </a:cubicBezTo>
                  <a:cubicBezTo>
                    <a:pt x="17903" y="51"/>
                    <a:pt x="17095" y="0"/>
                    <a:pt x="16294" y="0"/>
                  </a:cubicBezTo>
                  <a:close/>
                </a:path>
              </a:pathLst>
            </a:custGeom>
            <a:solidFill>
              <a:srgbClr val="3034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11"/>
            <p:cNvSpPr/>
            <p:nvPr/>
          </p:nvSpPr>
          <p:spPr>
            <a:xfrm>
              <a:off x="3749850" y="-576150"/>
              <a:ext cx="1117850" cy="1586525"/>
            </a:xfrm>
            <a:custGeom>
              <a:avLst/>
              <a:gdLst/>
              <a:ahLst/>
              <a:cxnLst/>
              <a:rect l="l" t="t" r="r" b="b"/>
              <a:pathLst>
                <a:path w="44714" h="63461" extrusionOk="0">
                  <a:moveTo>
                    <a:pt x="44713" y="1"/>
                  </a:moveTo>
                  <a:cubicBezTo>
                    <a:pt x="44678" y="7040"/>
                    <a:pt x="34879" y="11992"/>
                    <a:pt x="29502" y="14150"/>
                  </a:cubicBezTo>
                  <a:cubicBezTo>
                    <a:pt x="27415" y="14964"/>
                    <a:pt x="25258" y="15671"/>
                    <a:pt x="23100" y="16343"/>
                  </a:cubicBezTo>
                  <a:cubicBezTo>
                    <a:pt x="23595" y="17015"/>
                    <a:pt x="24019" y="17723"/>
                    <a:pt x="24373" y="18466"/>
                  </a:cubicBezTo>
                  <a:cubicBezTo>
                    <a:pt x="25541" y="21083"/>
                    <a:pt x="25682" y="24055"/>
                    <a:pt x="24798" y="26778"/>
                  </a:cubicBezTo>
                  <a:cubicBezTo>
                    <a:pt x="23666" y="30245"/>
                    <a:pt x="20836" y="33004"/>
                    <a:pt x="17475" y="34455"/>
                  </a:cubicBezTo>
                  <a:cubicBezTo>
                    <a:pt x="15798" y="35190"/>
                    <a:pt x="13648" y="35654"/>
                    <a:pt x="11545" y="35654"/>
                  </a:cubicBezTo>
                  <a:cubicBezTo>
                    <a:pt x="9702" y="35654"/>
                    <a:pt x="7895" y="35297"/>
                    <a:pt x="6474" y="34455"/>
                  </a:cubicBezTo>
                  <a:lnTo>
                    <a:pt x="6439" y="34455"/>
                  </a:lnTo>
                  <a:cubicBezTo>
                    <a:pt x="5342" y="33782"/>
                    <a:pt x="4493" y="32757"/>
                    <a:pt x="3679" y="31731"/>
                  </a:cubicBezTo>
                  <a:lnTo>
                    <a:pt x="3644" y="31695"/>
                  </a:lnTo>
                  <a:cubicBezTo>
                    <a:pt x="3113" y="33146"/>
                    <a:pt x="2689" y="34631"/>
                    <a:pt x="2371" y="36152"/>
                  </a:cubicBezTo>
                  <a:cubicBezTo>
                    <a:pt x="1" y="46835"/>
                    <a:pt x="6403" y="56669"/>
                    <a:pt x="15636" y="63461"/>
                  </a:cubicBezTo>
                  <a:cubicBezTo>
                    <a:pt x="16626" y="61515"/>
                    <a:pt x="17900" y="59676"/>
                    <a:pt x="19385" y="58049"/>
                  </a:cubicBezTo>
                  <a:cubicBezTo>
                    <a:pt x="22763" y="54488"/>
                    <a:pt x="27293" y="52708"/>
                    <a:pt x="32052" y="52708"/>
                  </a:cubicBezTo>
                  <a:cubicBezTo>
                    <a:pt x="32824" y="52708"/>
                    <a:pt x="33603" y="52755"/>
                    <a:pt x="34384" y="52849"/>
                  </a:cubicBezTo>
                  <a:cubicBezTo>
                    <a:pt x="36754" y="53132"/>
                    <a:pt x="43263" y="53910"/>
                    <a:pt x="44501" y="56881"/>
                  </a:cubicBezTo>
                  <a:cubicBezTo>
                    <a:pt x="44572" y="35454"/>
                    <a:pt x="44713" y="30"/>
                    <a:pt x="44713" y="1"/>
                  </a:cubicBezTo>
                  <a:close/>
                </a:path>
              </a:pathLst>
            </a:custGeom>
            <a:solidFill>
              <a:srgbClr val="FEF4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11"/>
            <p:cNvSpPr/>
            <p:nvPr/>
          </p:nvSpPr>
          <p:spPr>
            <a:xfrm>
              <a:off x="3639300" y="-321450"/>
              <a:ext cx="688050" cy="537700"/>
            </a:xfrm>
            <a:custGeom>
              <a:avLst/>
              <a:gdLst/>
              <a:ahLst/>
              <a:cxnLst/>
              <a:rect l="l" t="t" r="r" b="b"/>
              <a:pathLst>
                <a:path w="27522" h="21508" extrusionOk="0">
                  <a:moveTo>
                    <a:pt x="13885" y="0"/>
                  </a:moveTo>
                  <a:cubicBezTo>
                    <a:pt x="11736" y="0"/>
                    <a:pt x="9587" y="354"/>
                    <a:pt x="7535" y="1061"/>
                  </a:cubicBezTo>
                  <a:cubicBezTo>
                    <a:pt x="5519" y="1663"/>
                    <a:pt x="3715" y="2795"/>
                    <a:pt x="2265" y="4280"/>
                  </a:cubicBezTo>
                  <a:cubicBezTo>
                    <a:pt x="850" y="5801"/>
                    <a:pt x="1" y="7924"/>
                    <a:pt x="284" y="9940"/>
                  </a:cubicBezTo>
                  <a:cubicBezTo>
                    <a:pt x="567" y="11956"/>
                    <a:pt x="1840" y="13619"/>
                    <a:pt x="3114" y="15175"/>
                  </a:cubicBezTo>
                  <a:lnTo>
                    <a:pt x="8101" y="21507"/>
                  </a:lnTo>
                  <a:cubicBezTo>
                    <a:pt x="9057" y="18784"/>
                    <a:pt x="10507" y="16307"/>
                    <a:pt x="12382" y="14150"/>
                  </a:cubicBezTo>
                  <a:cubicBezTo>
                    <a:pt x="16450" y="9657"/>
                    <a:pt x="21968" y="7889"/>
                    <a:pt x="27522" y="6155"/>
                  </a:cubicBezTo>
                  <a:cubicBezTo>
                    <a:pt x="25647" y="3750"/>
                    <a:pt x="23100" y="1981"/>
                    <a:pt x="20235" y="1061"/>
                  </a:cubicBezTo>
                  <a:cubicBezTo>
                    <a:pt x="18183" y="354"/>
                    <a:pt x="16034" y="0"/>
                    <a:pt x="13885" y="0"/>
                  </a:cubicBezTo>
                  <a:close/>
                </a:path>
              </a:pathLst>
            </a:custGeom>
            <a:solidFill>
              <a:srgbClr val="CAD5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11"/>
            <p:cNvSpPr/>
            <p:nvPr/>
          </p:nvSpPr>
          <p:spPr>
            <a:xfrm>
              <a:off x="3841825" y="-167575"/>
              <a:ext cx="550975" cy="481800"/>
            </a:xfrm>
            <a:custGeom>
              <a:avLst/>
              <a:gdLst/>
              <a:ahLst/>
              <a:cxnLst/>
              <a:rect l="l" t="t" r="r" b="b"/>
              <a:pathLst>
                <a:path w="22039" h="19272" extrusionOk="0">
                  <a:moveTo>
                    <a:pt x="19421" y="0"/>
                  </a:moveTo>
                  <a:cubicBezTo>
                    <a:pt x="13867" y="1734"/>
                    <a:pt x="8384" y="3502"/>
                    <a:pt x="4281" y="7995"/>
                  </a:cubicBezTo>
                  <a:cubicBezTo>
                    <a:pt x="2406" y="10152"/>
                    <a:pt x="920" y="12629"/>
                    <a:pt x="0" y="15352"/>
                  </a:cubicBezTo>
                  <a:cubicBezTo>
                    <a:pt x="814" y="16378"/>
                    <a:pt x="1663" y="17439"/>
                    <a:pt x="2795" y="18112"/>
                  </a:cubicBezTo>
                  <a:cubicBezTo>
                    <a:pt x="4221" y="18931"/>
                    <a:pt x="6011" y="19272"/>
                    <a:pt x="7835" y="19272"/>
                  </a:cubicBezTo>
                  <a:cubicBezTo>
                    <a:pt x="9948" y="19272"/>
                    <a:pt x="12106" y="18814"/>
                    <a:pt x="13796" y="18112"/>
                  </a:cubicBezTo>
                  <a:cubicBezTo>
                    <a:pt x="17157" y="16661"/>
                    <a:pt x="19987" y="13902"/>
                    <a:pt x="21119" y="10400"/>
                  </a:cubicBezTo>
                  <a:cubicBezTo>
                    <a:pt x="22038" y="7676"/>
                    <a:pt x="21862" y="4740"/>
                    <a:pt x="20694" y="2123"/>
                  </a:cubicBezTo>
                  <a:cubicBezTo>
                    <a:pt x="20340" y="1380"/>
                    <a:pt x="19916" y="637"/>
                    <a:pt x="19421" y="0"/>
                  </a:cubicBezTo>
                  <a:close/>
                </a:path>
              </a:pathLst>
            </a:custGeom>
            <a:solidFill>
              <a:srgbClr val="FFD8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6" name="Google Shape;106;p11"/>
          <p:cNvGrpSpPr/>
          <p:nvPr/>
        </p:nvGrpSpPr>
        <p:grpSpPr>
          <a:xfrm>
            <a:off x="8171375" y="-116701"/>
            <a:ext cx="1009050" cy="527050"/>
            <a:chOff x="6268475" y="1301925"/>
            <a:chExt cx="1009050" cy="527050"/>
          </a:xfrm>
        </p:grpSpPr>
        <p:sp>
          <p:nvSpPr>
            <p:cNvPr id="107" name="Google Shape;107;p11"/>
            <p:cNvSpPr/>
            <p:nvPr/>
          </p:nvSpPr>
          <p:spPr>
            <a:xfrm>
              <a:off x="6268475" y="1301925"/>
              <a:ext cx="1009050" cy="527050"/>
            </a:xfrm>
            <a:custGeom>
              <a:avLst/>
              <a:gdLst/>
              <a:ahLst/>
              <a:cxnLst/>
              <a:rect l="l" t="t" r="r" b="b"/>
              <a:pathLst>
                <a:path w="40362" h="21082" extrusionOk="0">
                  <a:moveTo>
                    <a:pt x="0" y="0"/>
                  </a:moveTo>
                  <a:cubicBezTo>
                    <a:pt x="602" y="1486"/>
                    <a:pt x="1274" y="2901"/>
                    <a:pt x="2052" y="4280"/>
                  </a:cubicBezTo>
                  <a:lnTo>
                    <a:pt x="16874" y="4280"/>
                  </a:lnTo>
                  <a:cubicBezTo>
                    <a:pt x="17510" y="8631"/>
                    <a:pt x="16378" y="12876"/>
                    <a:pt x="13549" y="16024"/>
                  </a:cubicBezTo>
                  <a:cubicBezTo>
                    <a:pt x="16838" y="18005"/>
                    <a:pt x="20446" y="19350"/>
                    <a:pt x="24161" y="20057"/>
                  </a:cubicBezTo>
                  <a:cubicBezTo>
                    <a:pt x="28167" y="20832"/>
                    <a:pt x="32294" y="21082"/>
                    <a:pt x="36390" y="21082"/>
                  </a:cubicBezTo>
                  <a:cubicBezTo>
                    <a:pt x="37719" y="21082"/>
                    <a:pt x="39045" y="21055"/>
                    <a:pt x="40362" y="21012"/>
                  </a:cubicBezTo>
                  <a:lnTo>
                    <a:pt x="40362" y="0"/>
                  </a:lnTo>
                  <a:close/>
                </a:path>
              </a:pathLst>
            </a:custGeom>
            <a:solidFill>
              <a:srgbClr val="CAD5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>
              <a:off x="6320650" y="1408925"/>
              <a:ext cx="385600" cy="293625"/>
            </a:xfrm>
            <a:custGeom>
              <a:avLst/>
              <a:gdLst/>
              <a:ahLst/>
              <a:cxnLst/>
              <a:rect l="l" t="t" r="r" b="b"/>
              <a:pathLst>
                <a:path w="15424" h="11745" extrusionOk="0">
                  <a:moveTo>
                    <a:pt x="0" y="0"/>
                  </a:moveTo>
                  <a:cubicBezTo>
                    <a:pt x="2724" y="4847"/>
                    <a:pt x="6686" y="8879"/>
                    <a:pt x="11497" y="11744"/>
                  </a:cubicBezTo>
                  <a:cubicBezTo>
                    <a:pt x="14291" y="8596"/>
                    <a:pt x="15423" y="4351"/>
                    <a:pt x="14787" y="0"/>
                  </a:cubicBezTo>
                  <a:close/>
                </a:path>
              </a:pathLst>
            </a:custGeom>
            <a:solidFill>
              <a:srgbClr val="FEF4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3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4"/>
          <p:cNvSpPr txBox="1">
            <a:spLocks noGrp="1"/>
          </p:cNvSpPr>
          <p:nvPr>
            <p:ph type="title"/>
          </p:nvPr>
        </p:nvSpPr>
        <p:spPr>
          <a:xfrm>
            <a:off x="5410825" y="4006001"/>
            <a:ext cx="2970600" cy="46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1400"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32" name="Google Shape;132;p14"/>
          <p:cNvSpPr txBox="1">
            <a:spLocks noGrp="1"/>
          </p:cNvSpPr>
          <p:nvPr>
            <p:ph type="subTitle" idx="1"/>
          </p:nvPr>
        </p:nvSpPr>
        <p:spPr>
          <a:xfrm>
            <a:off x="5410825" y="686750"/>
            <a:ext cx="2970600" cy="25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700"/>
              <a:buNone/>
              <a:defRPr>
                <a:latin typeface="Palanquin"/>
                <a:ea typeface="Palanquin"/>
                <a:cs typeface="Palanquin"/>
                <a:sym typeface="Palanquin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300"/>
              <a:buNone/>
              <a:defRPr sz="300"/>
            </a:lvl2pPr>
            <a:lvl3pPr lvl="2">
              <a:spcBef>
                <a:spcPts val="1600"/>
              </a:spcBef>
              <a:spcAft>
                <a:spcPts val="0"/>
              </a:spcAft>
              <a:buSzPts val="300"/>
              <a:buNone/>
              <a:defRPr sz="300"/>
            </a:lvl3pPr>
            <a:lvl4pPr lvl="3">
              <a:spcBef>
                <a:spcPts val="1600"/>
              </a:spcBef>
              <a:spcAft>
                <a:spcPts val="0"/>
              </a:spcAft>
              <a:buSzPts val="300"/>
              <a:buNone/>
              <a:defRPr sz="300"/>
            </a:lvl4pPr>
            <a:lvl5pPr lvl="4">
              <a:spcBef>
                <a:spcPts val="1600"/>
              </a:spcBef>
              <a:spcAft>
                <a:spcPts val="0"/>
              </a:spcAft>
              <a:buSzPts val="300"/>
              <a:buNone/>
              <a:defRPr sz="300"/>
            </a:lvl5pPr>
            <a:lvl6pPr lvl="5">
              <a:spcBef>
                <a:spcPts val="1600"/>
              </a:spcBef>
              <a:spcAft>
                <a:spcPts val="0"/>
              </a:spcAft>
              <a:buSzPts val="300"/>
              <a:buNone/>
              <a:defRPr sz="300"/>
            </a:lvl6pPr>
            <a:lvl7pPr lvl="6">
              <a:spcBef>
                <a:spcPts val="1600"/>
              </a:spcBef>
              <a:spcAft>
                <a:spcPts val="0"/>
              </a:spcAft>
              <a:buSzPts val="300"/>
              <a:buNone/>
              <a:defRPr sz="300"/>
            </a:lvl7pPr>
            <a:lvl8pPr lvl="7">
              <a:spcBef>
                <a:spcPts val="1600"/>
              </a:spcBef>
              <a:spcAft>
                <a:spcPts val="0"/>
              </a:spcAft>
              <a:buSzPts val="300"/>
              <a:buNone/>
              <a:defRPr sz="300"/>
            </a:lvl8pPr>
            <a:lvl9pPr lvl="8">
              <a:spcBef>
                <a:spcPts val="1600"/>
              </a:spcBef>
              <a:spcAft>
                <a:spcPts val="1600"/>
              </a:spcAft>
              <a:buSzPts val="300"/>
              <a:buNone/>
              <a:defRPr sz="300"/>
            </a:lvl9pPr>
          </a:lstStyle>
          <a:p>
            <a:endParaRPr/>
          </a:p>
        </p:txBody>
      </p:sp>
      <p:grpSp>
        <p:nvGrpSpPr>
          <p:cNvPr id="133" name="Google Shape;133;p14"/>
          <p:cNvGrpSpPr/>
          <p:nvPr/>
        </p:nvGrpSpPr>
        <p:grpSpPr>
          <a:xfrm>
            <a:off x="0" y="-121125"/>
            <a:ext cx="2066700" cy="1236700"/>
            <a:chOff x="499875" y="1304575"/>
            <a:chExt cx="2066700" cy="1236700"/>
          </a:xfrm>
        </p:grpSpPr>
        <p:sp>
          <p:nvSpPr>
            <p:cNvPr id="134" name="Google Shape;134;p14"/>
            <p:cNvSpPr/>
            <p:nvPr/>
          </p:nvSpPr>
          <p:spPr>
            <a:xfrm>
              <a:off x="499875" y="1404500"/>
              <a:ext cx="628800" cy="1136775"/>
            </a:xfrm>
            <a:custGeom>
              <a:avLst/>
              <a:gdLst/>
              <a:ahLst/>
              <a:cxnLst/>
              <a:rect l="l" t="t" r="r" b="b"/>
              <a:pathLst>
                <a:path w="25152" h="45471" extrusionOk="0">
                  <a:moveTo>
                    <a:pt x="1" y="0"/>
                  </a:moveTo>
                  <a:lnTo>
                    <a:pt x="1" y="40574"/>
                  </a:lnTo>
                  <a:cubicBezTo>
                    <a:pt x="1" y="41777"/>
                    <a:pt x="2795" y="44005"/>
                    <a:pt x="3644" y="44571"/>
                  </a:cubicBezTo>
                  <a:cubicBezTo>
                    <a:pt x="4616" y="45195"/>
                    <a:pt x="5603" y="45471"/>
                    <a:pt x="6563" y="45471"/>
                  </a:cubicBezTo>
                  <a:cubicBezTo>
                    <a:pt x="8818" y="45471"/>
                    <a:pt x="10921" y="43946"/>
                    <a:pt x="12311" y="41812"/>
                  </a:cubicBezTo>
                  <a:cubicBezTo>
                    <a:pt x="14716" y="38027"/>
                    <a:pt x="16980" y="33641"/>
                    <a:pt x="20199" y="30316"/>
                  </a:cubicBezTo>
                  <a:cubicBezTo>
                    <a:pt x="20482" y="29997"/>
                    <a:pt x="20800" y="29679"/>
                    <a:pt x="21154" y="29396"/>
                  </a:cubicBezTo>
                  <a:cubicBezTo>
                    <a:pt x="21826" y="23665"/>
                    <a:pt x="24727" y="18289"/>
                    <a:pt x="24939" y="12487"/>
                  </a:cubicBezTo>
                  <a:cubicBezTo>
                    <a:pt x="25151" y="7960"/>
                    <a:pt x="23560" y="3573"/>
                    <a:pt x="20871" y="0"/>
                  </a:cubicBezTo>
                  <a:close/>
                </a:path>
              </a:pathLst>
            </a:custGeom>
            <a:solidFill>
              <a:srgbClr val="FFA8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14"/>
            <p:cNvSpPr/>
            <p:nvPr/>
          </p:nvSpPr>
          <p:spPr>
            <a:xfrm>
              <a:off x="924375" y="1304575"/>
              <a:ext cx="1642200" cy="1192850"/>
            </a:xfrm>
            <a:custGeom>
              <a:avLst/>
              <a:gdLst/>
              <a:ahLst/>
              <a:cxnLst/>
              <a:rect l="l" t="t" r="r" b="b"/>
              <a:pathLst>
                <a:path w="65688" h="47714" extrusionOk="0">
                  <a:moveTo>
                    <a:pt x="65300" y="0"/>
                  </a:moveTo>
                  <a:lnTo>
                    <a:pt x="0" y="36"/>
                  </a:lnTo>
                  <a:lnTo>
                    <a:pt x="0" y="36"/>
                  </a:lnTo>
                  <a:cubicBezTo>
                    <a:pt x="531" y="36"/>
                    <a:pt x="1663" y="1486"/>
                    <a:pt x="1981" y="1804"/>
                  </a:cubicBezTo>
                  <a:cubicBezTo>
                    <a:pt x="2653" y="2476"/>
                    <a:pt x="3290" y="3219"/>
                    <a:pt x="3891" y="3997"/>
                  </a:cubicBezTo>
                  <a:lnTo>
                    <a:pt x="23524" y="3997"/>
                  </a:lnTo>
                  <a:cubicBezTo>
                    <a:pt x="25611" y="3997"/>
                    <a:pt x="24160" y="14999"/>
                    <a:pt x="23736" y="16272"/>
                  </a:cubicBezTo>
                  <a:cubicBezTo>
                    <a:pt x="22356" y="19916"/>
                    <a:pt x="19951" y="23064"/>
                    <a:pt x="16767" y="25292"/>
                  </a:cubicBezTo>
                  <a:cubicBezTo>
                    <a:pt x="12664" y="28122"/>
                    <a:pt x="7888" y="30033"/>
                    <a:pt x="4139" y="33393"/>
                  </a:cubicBezTo>
                  <a:cubicBezTo>
                    <a:pt x="4139" y="33570"/>
                    <a:pt x="4103" y="33782"/>
                    <a:pt x="4068" y="33959"/>
                  </a:cubicBezTo>
                  <a:cubicBezTo>
                    <a:pt x="3431" y="41175"/>
                    <a:pt x="7464" y="47260"/>
                    <a:pt x="14999" y="47684"/>
                  </a:cubicBezTo>
                  <a:cubicBezTo>
                    <a:pt x="15353" y="47704"/>
                    <a:pt x="15707" y="47714"/>
                    <a:pt x="16062" y="47714"/>
                  </a:cubicBezTo>
                  <a:cubicBezTo>
                    <a:pt x="19467" y="47714"/>
                    <a:pt x="22903" y="46828"/>
                    <a:pt x="26106" y="45738"/>
                  </a:cubicBezTo>
                  <a:cubicBezTo>
                    <a:pt x="31341" y="43934"/>
                    <a:pt x="36435" y="41670"/>
                    <a:pt x="41281" y="38982"/>
                  </a:cubicBezTo>
                  <a:cubicBezTo>
                    <a:pt x="44996" y="36930"/>
                    <a:pt x="48639" y="34454"/>
                    <a:pt x="52601" y="32792"/>
                  </a:cubicBezTo>
                  <a:cubicBezTo>
                    <a:pt x="55323" y="31693"/>
                    <a:pt x="58722" y="30806"/>
                    <a:pt x="61897" y="30806"/>
                  </a:cubicBezTo>
                  <a:cubicBezTo>
                    <a:pt x="63013" y="30806"/>
                    <a:pt x="64102" y="30916"/>
                    <a:pt x="65123" y="31164"/>
                  </a:cubicBezTo>
                  <a:cubicBezTo>
                    <a:pt x="65125" y="31165"/>
                    <a:pt x="65126" y="31165"/>
                    <a:pt x="65127" y="31165"/>
                  </a:cubicBezTo>
                  <a:cubicBezTo>
                    <a:pt x="65688" y="31165"/>
                    <a:pt x="65300" y="0"/>
                    <a:pt x="65300" y="0"/>
                  </a:cubicBezTo>
                  <a:close/>
                </a:path>
              </a:pathLst>
            </a:custGeom>
            <a:solidFill>
              <a:srgbClr val="CAD5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14"/>
            <p:cNvSpPr/>
            <p:nvPr/>
          </p:nvSpPr>
          <p:spPr>
            <a:xfrm>
              <a:off x="1015450" y="1396550"/>
              <a:ext cx="549200" cy="742875"/>
            </a:xfrm>
            <a:custGeom>
              <a:avLst/>
              <a:gdLst/>
              <a:ahLst/>
              <a:cxnLst/>
              <a:rect l="l" t="t" r="r" b="b"/>
              <a:pathLst>
                <a:path w="21968" h="29715" extrusionOk="0">
                  <a:moveTo>
                    <a:pt x="1" y="0"/>
                  </a:moveTo>
                  <a:cubicBezTo>
                    <a:pt x="2689" y="3573"/>
                    <a:pt x="4528" y="8278"/>
                    <a:pt x="4352" y="12841"/>
                  </a:cubicBezTo>
                  <a:cubicBezTo>
                    <a:pt x="4104" y="18607"/>
                    <a:pt x="1203" y="23983"/>
                    <a:pt x="531" y="29714"/>
                  </a:cubicBezTo>
                  <a:cubicBezTo>
                    <a:pt x="4245" y="26354"/>
                    <a:pt x="9021" y="24443"/>
                    <a:pt x="13124" y="21613"/>
                  </a:cubicBezTo>
                  <a:cubicBezTo>
                    <a:pt x="16308" y="19385"/>
                    <a:pt x="18713" y="16237"/>
                    <a:pt x="20093" y="12593"/>
                  </a:cubicBezTo>
                  <a:cubicBezTo>
                    <a:pt x="20517" y="11355"/>
                    <a:pt x="21968" y="318"/>
                    <a:pt x="19881" y="318"/>
                  </a:cubicBezTo>
                  <a:cubicBezTo>
                    <a:pt x="19881" y="318"/>
                    <a:pt x="9905" y="0"/>
                    <a:pt x="1" y="0"/>
                  </a:cubicBezTo>
                  <a:close/>
                </a:path>
              </a:pathLst>
            </a:custGeom>
            <a:solidFill>
              <a:srgbClr val="FEF4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" name="Google Shape;137;p14"/>
          <p:cNvGrpSpPr/>
          <p:nvPr/>
        </p:nvGrpSpPr>
        <p:grpSpPr>
          <a:xfrm rot="-5400000">
            <a:off x="1913346" y="-321914"/>
            <a:ext cx="847718" cy="1369851"/>
            <a:chOff x="6130525" y="2382575"/>
            <a:chExt cx="1039125" cy="1679150"/>
          </a:xfrm>
        </p:grpSpPr>
        <p:sp>
          <p:nvSpPr>
            <p:cNvPr id="138" name="Google Shape;138;p14"/>
            <p:cNvSpPr/>
            <p:nvPr/>
          </p:nvSpPr>
          <p:spPr>
            <a:xfrm>
              <a:off x="6325075" y="3692300"/>
              <a:ext cx="587225" cy="359950"/>
            </a:xfrm>
            <a:custGeom>
              <a:avLst/>
              <a:gdLst/>
              <a:ahLst/>
              <a:cxnLst/>
              <a:rect l="l" t="t" r="r" b="b"/>
              <a:pathLst>
                <a:path w="23489" h="14398" extrusionOk="0">
                  <a:moveTo>
                    <a:pt x="0" y="0"/>
                  </a:moveTo>
                  <a:lnTo>
                    <a:pt x="0" y="0"/>
                  </a:lnTo>
                  <a:cubicBezTo>
                    <a:pt x="5483" y="7747"/>
                    <a:pt x="14044" y="13336"/>
                    <a:pt x="23488" y="14397"/>
                  </a:cubicBezTo>
                  <a:cubicBezTo>
                    <a:pt x="19314" y="6297"/>
                    <a:pt x="12806" y="3467"/>
                    <a:pt x="12806" y="3467"/>
                  </a:cubicBezTo>
                  <a:cubicBezTo>
                    <a:pt x="8773" y="1592"/>
                    <a:pt x="4422" y="425"/>
                    <a:pt x="0" y="0"/>
                  </a:cubicBezTo>
                  <a:close/>
                </a:path>
              </a:pathLst>
            </a:custGeom>
            <a:solidFill>
              <a:srgbClr val="3034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14"/>
            <p:cNvSpPr/>
            <p:nvPr/>
          </p:nvSpPr>
          <p:spPr>
            <a:xfrm>
              <a:off x="6130525" y="2382575"/>
              <a:ext cx="1039125" cy="1679150"/>
            </a:xfrm>
            <a:custGeom>
              <a:avLst/>
              <a:gdLst/>
              <a:ahLst/>
              <a:cxnLst/>
              <a:rect l="l" t="t" r="r" b="b"/>
              <a:pathLst>
                <a:path w="41565" h="67166" extrusionOk="0">
                  <a:moveTo>
                    <a:pt x="41564" y="1"/>
                  </a:moveTo>
                  <a:cubicBezTo>
                    <a:pt x="35091" y="1"/>
                    <a:pt x="28264" y="107"/>
                    <a:pt x="21967" y="1982"/>
                  </a:cubicBezTo>
                  <a:cubicBezTo>
                    <a:pt x="22356" y="4104"/>
                    <a:pt x="22427" y="6262"/>
                    <a:pt x="22109" y="8384"/>
                  </a:cubicBezTo>
                  <a:cubicBezTo>
                    <a:pt x="21401" y="13124"/>
                    <a:pt x="18394" y="19067"/>
                    <a:pt x="13973" y="21367"/>
                  </a:cubicBezTo>
                  <a:lnTo>
                    <a:pt x="13937" y="21367"/>
                  </a:lnTo>
                  <a:cubicBezTo>
                    <a:pt x="12310" y="22216"/>
                    <a:pt x="10435" y="22463"/>
                    <a:pt x="8631" y="22675"/>
                  </a:cubicBezTo>
                  <a:lnTo>
                    <a:pt x="2087" y="23418"/>
                  </a:lnTo>
                  <a:cubicBezTo>
                    <a:pt x="2016" y="23843"/>
                    <a:pt x="1910" y="24232"/>
                    <a:pt x="1804" y="24621"/>
                  </a:cubicBezTo>
                  <a:cubicBezTo>
                    <a:pt x="0" y="33111"/>
                    <a:pt x="1769" y="42414"/>
                    <a:pt x="6155" y="49842"/>
                  </a:cubicBezTo>
                  <a:cubicBezTo>
                    <a:pt x="6650" y="50691"/>
                    <a:pt x="7216" y="51540"/>
                    <a:pt x="7782" y="52389"/>
                  </a:cubicBezTo>
                  <a:cubicBezTo>
                    <a:pt x="12204" y="52814"/>
                    <a:pt x="16555" y="53981"/>
                    <a:pt x="20623" y="55821"/>
                  </a:cubicBezTo>
                  <a:cubicBezTo>
                    <a:pt x="20623" y="55821"/>
                    <a:pt x="27096" y="58686"/>
                    <a:pt x="31270" y="66786"/>
                  </a:cubicBezTo>
                  <a:cubicBezTo>
                    <a:pt x="31553" y="66822"/>
                    <a:pt x="31801" y="66857"/>
                    <a:pt x="32049" y="66857"/>
                  </a:cubicBezTo>
                  <a:cubicBezTo>
                    <a:pt x="32770" y="66911"/>
                    <a:pt x="37826" y="67166"/>
                    <a:pt x="40260" y="67166"/>
                  </a:cubicBezTo>
                  <a:cubicBezTo>
                    <a:pt x="41050" y="67166"/>
                    <a:pt x="41564" y="67139"/>
                    <a:pt x="41564" y="67069"/>
                  </a:cubicBezTo>
                  <a:lnTo>
                    <a:pt x="41564" y="1"/>
                  </a:lnTo>
                  <a:close/>
                </a:path>
              </a:pathLst>
            </a:custGeom>
            <a:solidFill>
              <a:srgbClr val="FFA8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14"/>
            <p:cNvSpPr/>
            <p:nvPr/>
          </p:nvSpPr>
          <p:spPr>
            <a:xfrm>
              <a:off x="6182700" y="2433000"/>
              <a:ext cx="508525" cy="535925"/>
            </a:xfrm>
            <a:custGeom>
              <a:avLst/>
              <a:gdLst/>
              <a:ahLst/>
              <a:cxnLst/>
              <a:rect l="l" t="t" r="r" b="b"/>
              <a:pathLst>
                <a:path w="20341" h="21437" extrusionOk="0">
                  <a:moveTo>
                    <a:pt x="19880" y="0"/>
                  </a:moveTo>
                  <a:cubicBezTo>
                    <a:pt x="17687" y="637"/>
                    <a:pt x="15565" y="1521"/>
                    <a:pt x="13584" y="2653"/>
                  </a:cubicBezTo>
                  <a:cubicBezTo>
                    <a:pt x="6615" y="6580"/>
                    <a:pt x="1946" y="13796"/>
                    <a:pt x="0" y="21437"/>
                  </a:cubicBezTo>
                  <a:lnTo>
                    <a:pt x="6544" y="20694"/>
                  </a:lnTo>
                  <a:cubicBezTo>
                    <a:pt x="8348" y="20446"/>
                    <a:pt x="10223" y="20234"/>
                    <a:pt x="11850" y="19385"/>
                  </a:cubicBezTo>
                  <a:lnTo>
                    <a:pt x="11886" y="19385"/>
                  </a:lnTo>
                  <a:cubicBezTo>
                    <a:pt x="16307" y="17086"/>
                    <a:pt x="19314" y="11143"/>
                    <a:pt x="20022" y="6403"/>
                  </a:cubicBezTo>
                  <a:cubicBezTo>
                    <a:pt x="20340" y="4280"/>
                    <a:pt x="20269" y="2087"/>
                    <a:pt x="19880" y="0"/>
                  </a:cubicBezTo>
                  <a:close/>
                </a:path>
              </a:pathLst>
            </a:custGeom>
            <a:solidFill>
              <a:srgbClr val="FFD8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1" name="Google Shape;141;p14"/>
          <p:cNvSpPr/>
          <p:nvPr/>
        </p:nvSpPr>
        <p:spPr>
          <a:xfrm>
            <a:off x="105500" y="4153475"/>
            <a:ext cx="979000" cy="893650"/>
          </a:xfrm>
          <a:custGeom>
            <a:avLst/>
            <a:gdLst/>
            <a:ahLst/>
            <a:cxnLst/>
            <a:rect l="l" t="t" r="r" b="b"/>
            <a:pathLst>
              <a:path w="39160" h="35746" extrusionOk="0">
                <a:moveTo>
                  <a:pt x="23251" y="0"/>
                </a:moveTo>
                <a:cubicBezTo>
                  <a:pt x="18548" y="0"/>
                  <a:pt x="13890" y="1974"/>
                  <a:pt x="10188" y="4960"/>
                </a:cubicBezTo>
                <a:cubicBezTo>
                  <a:pt x="5483" y="8781"/>
                  <a:pt x="2193" y="14051"/>
                  <a:pt x="814" y="19959"/>
                </a:cubicBezTo>
                <a:cubicBezTo>
                  <a:pt x="177" y="22753"/>
                  <a:pt x="0" y="25725"/>
                  <a:pt x="779" y="28484"/>
                </a:cubicBezTo>
                <a:cubicBezTo>
                  <a:pt x="1592" y="31278"/>
                  <a:pt x="3467" y="33790"/>
                  <a:pt x="6120" y="34957"/>
                </a:cubicBezTo>
                <a:cubicBezTo>
                  <a:pt x="7511" y="35551"/>
                  <a:pt x="8980" y="35746"/>
                  <a:pt x="10471" y="35746"/>
                </a:cubicBezTo>
                <a:cubicBezTo>
                  <a:pt x="11823" y="35746"/>
                  <a:pt x="13193" y="35585"/>
                  <a:pt x="14539" y="35417"/>
                </a:cubicBezTo>
                <a:lnTo>
                  <a:pt x="19279" y="34887"/>
                </a:lnTo>
                <a:cubicBezTo>
                  <a:pt x="21225" y="27210"/>
                  <a:pt x="25894" y="19994"/>
                  <a:pt x="32863" y="16068"/>
                </a:cubicBezTo>
                <a:cubicBezTo>
                  <a:pt x="34844" y="14936"/>
                  <a:pt x="36966" y="14051"/>
                  <a:pt x="39159" y="13415"/>
                </a:cubicBezTo>
                <a:cubicBezTo>
                  <a:pt x="38629" y="10549"/>
                  <a:pt x="37355" y="7861"/>
                  <a:pt x="35480" y="5633"/>
                </a:cubicBezTo>
                <a:cubicBezTo>
                  <a:pt x="32827" y="2590"/>
                  <a:pt x="29184" y="609"/>
                  <a:pt x="25186" y="114"/>
                </a:cubicBezTo>
                <a:cubicBezTo>
                  <a:pt x="24542" y="37"/>
                  <a:pt x="23896" y="0"/>
                  <a:pt x="23251" y="0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14"/>
          <p:cNvSpPr/>
          <p:nvPr/>
        </p:nvSpPr>
        <p:spPr>
          <a:xfrm>
            <a:off x="587475" y="4489725"/>
            <a:ext cx="508525" cy="535925"/>
          </a:xfrm>
          <a:custGeom>
            <a:avLst/>
            <a:gdLst/>
            <a:ahLst/>
            <a:cxnLst/>
            <a:rect l="l" t="t" r="r" b="b"/>
            <a:pathLst>
              <a:path w="20341" h="21437" extrusionOk="0">
                <a:moveTo>
                  <a:pt x="19880" y="0"/>
                </a:moveTo>
                <a:cubicBezTo>
                  <a:pt x="17687" y="637"/>
                  <a:pt x="15565" y="1521"/>
                  <a:pt x="13584" y="2653"/>
                </a:cubicBezTo>
                <a:cubicBezTo>
                  <a:pt x="6615" y="6580"/>
                  <a:pt x="1946" y="13796"/>
                  <a:pt x="0" y="21437"/>
                </a:cubicBezTo>
                <a:lnTo>
                  <a:pt x="6544" y="20694"/>
                </a:lnTo>
                <a:cubicBezTo>
                  <a:pt x="8348" y="20446"/>
                  <a:pt x="10223" y="20234"/>
                  <a:pt x="11850" y="19385"/>
                </a:cubicBezTo>
                <a:lnTo>
                  <a:pt x="11886" y="19385"/>
                </a:lnTo>
                <a:cubicBezTo>
                  <a:pt x="16307" y="17086"/>
                  <a:pt x="19314" y="11143"/>
                  <a:pt x="20022" y="6403"/>
                </a:cubicBezTo>
                <a:cubicBezTo>
                  <a:pt x="20340" y="4280"/>
                  <a:pt x="20269" y="2087"/>
                  <a:pt x="19880" y="0"/>
                </a:cubicBezTo>
                <a:close/>
              </a:path>
            </a:pathLst>
          </a:custGeom>
          <a:solidFill>
            <a:srgbClr val="FFD8B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14"/>
          <p:cNvSpPr/>
          <p:nvPr/>
        </p:nvSpPr>
        <p:spPr>
          <a:xfrm rot="5400000">
            <a:off x="8220520" y="4001729"/>
            <a:ext cx="1501265" cy="784145"/>
          </a:xfrm>
          <a:custGeom>
            <a:avLst/>
            <a:gdLst/>
            <a:ahLst/>
            <a:cxnLst/>
            <a:rect l="l" t="t" r="r" b="b"/>
            <a:pathLst>
              <a:path w="40362" h="21082" extrusionOk="0">
                <a:moveTo>
                  <a:pt x="0" y="0"/>
                </a:moveTo>
                <a:cubicBezTo>
                  <a:pt x="602" y="1486"/>
                  <a:pt x="1274" y="2901"/>
                  <a:pt x="2052" y="4280"/>
                </a:cubicBezTo>
                <a:lnTo>
                  <a:pt x="16874" y="4280"/>
                </a:lnTo>
                <a:cubicBezTo>
                  <a:pt x="17510" y="8631"/>
                  <a:pt x="16378" y="12876"/>
                  <a:pt x="13549" y="16024"/>
                </a:cubicBezTo>
                <a:cubicBezTo>
                  <a:pt x="16838" y="18005"/>
                  <a:pt x="20446" y="19350"/>
                  <a:pt x="24161" y="20057"/>
                </a:cubicBezTo>
                <a:cubicBezTo>
                  <a:pt x="28167" y="20832"/>
                  <a:pt x="32294" y="21082"/>
                  <a:pt x="36390" y="21082"/>
                </a:cubicBezTo>
                <a:cubicBezTo>
                  <a:pt x="37719" y="21082"/>
                  <a:pt x="39045" y="21055"/>
                  <a:pt x="40362" y="21012"/>
                </a:cubicBezTo>
                <a:lnTo>
                  <a:pt x="40362" y="0"/>
                </a:lnTo>
                <a:close/>
              </a:path>
            </a:pathLst>
          </a:custGeom>
          <a:solidFill>
            <a:srgbClr val="CAD5D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14"/>
          <p:cNvSpPr/>
          <p:nvPr/>
        </p:nvSpPr>
        <p:spPr>
          <a:xfrm rot="5400000">
            <a:off x="8698759" y="3789213"/>
            <a:ext cx="573696" cy="436855"/>
          </a:xfrm>
          <a:custGeom>
            <a:avLst/>
            <a:gdLst/>
            <a:ahLst/>
            <a:cxnLst/>
            <a:rect l="l" t="t" r="r" b="b"/>
            <a:pathLst>
              <a:path w="15424" h="11745" extrusionOk="0">
                <a:moveTo>
                  <a:pt x="0" y="0"/>
                </a:moveTo>
                <a:cubicBezTo>
                  <a:pt x="2724" y="4847"/>
                  <a:pt x="6686" y="8879"/>
                  <a:pt x="11497" y="11744"/>
                </a:cubicBezTo>
                <a:cubicBezTo>
                  <a:pt x="14291" y="8596"/>
                  <a:pt x="15423" y="4351"/>
                  <a:pt x="14787" y="0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ONE_COLUMN_TEXT_2"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8"/>
          <p:cNvSpPr/>
          <p:nvPr/>
        </p:nvSpPr>
        <p:spPr>
          <a:xfrm rot="-9275902" flipH="1">
            <a:off x="3388571" y="3162920"/>
            <a:ext cx="723888" cy="1105844"/>
          </a:xfrm>
          <a:custGeom>
            <a:avLst/>
            <a:gdLst/>
            <a:ahLst/>
            <a:cxnLst/>
            <a:rect l="l" t="t" r="r" b="b"/>
            <a:pathLst>
              <a:path w="40080" h="64318" extrusionOk="0">
                <a:moveTo>
                  <a:pt x="38384" y="1"/>
                </a:moveTo>
                <a:cubicBezTo>
                  <a:pt x="35907" y="1"/>
                  <a:pt x="31554" y="296"/>
                  <a:pt x="31201" y="321"/>
                </a:cubicBezTo>
                <a:cubicBezTo>
                  <a:pt x="24833" y="1064"/>
                  <a:pt x="18537" y="3187"/>
                  <a:pt x="13337" y="7042"/>
                </a:cubicBezTo>
                <a:cubicBezTo>
                  <a:pt x="10648" y="9059"/>
                  <a:pt x="8278" y="11499"/>
                  <a:pt x="6368" y="14294"/>
                </a:cubicBezTo>
                <a:cubicBezTo>
                  <a:pt x="8597" y="15284"/>
                  <a:pt x="10578" y="16735"/>
                  <a:pt x="12205" y="18574"/>
                </a:cubicBezTo>
                <a:cubicBezTo>
                  <a:pt x="15884" y="22854"/>
                  <a:pt x="11922" y="29682"/>
                  <a:pt x="8385" y="32653"/>
                </a:cubicBezTo>
                <a:cubicBezTo>
                  <a:pt x="5944" y="34705"/>
                  <a:pt x="3078" y="36226"/>
                  <a:pt x="1" y="37110"/>
                </a:cubicBezTo>
                <a:cubicBezTo>
                  <a:pt x="107" y="41709"/>
                  <a:pt x="1239" y="46272"/>
                  <a:pt x="3220" y="50411"/>
                </a:cubicBezTo>
                <a:cubicBezTo>
                  <a:pt x="11285" y="52321"/>
                  <a:pt x="18714" y="56283"/>
                  <a:pt x="24020" y="63004"/>
                </a:cubicBezTo>
                <a:cubicBezTo>
                  <a:pt x="24338" y="63428"/>
                  <a:pt x="24657" y="63853"/>
                  <a:pt x="24939" y="64277"/>
                </a:cubicBezTo>
                <a:cubicBezTo>
                  <a:pt x="25522" y="64305"/>
                  <a:pt x="26105" y="64318"/>
                  <a:pt x="26686" y="64318"/>
                </a:cubicBezTo>
                <a:cubicBezTo>
                  <a:pt x="28331" y="64318"/>
                  <a:pt x="29970" y="64212"/>
                  <a:pt x="31590" y="64029"/>
                </a:cubicBezTo>
                <a:cubicBezTo>
                  <a:pt x="32439" y="63923"/>
                  <a:pt x="40080" y="62862"/>
                  <a:pt x="40080" y="62261"/>
                </a:cubicBezTo>
                <a:lnTo>
                  <a:pt x="40080" y="180"/>
                </a:lnTo>
                <a:cubicBezTo>
                  <a:pt x="40069" y="48"/>
                  <a:pt x="39378" y="1"/>
                  <a:pt x="38384" y="1"/>
                </a:cubicBezTo>
                <a:close/>
              </a:path>
            </a:pathLst>
          </a:custGeom>
          <a:solidFill>
            <a:srgbClr val="FFA8A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18"/>
          <p:cNvSpPr/>
          <p:nvPr/>
        </p:nvSpPr>
        <p:spPr>
          <a:xfrm rot="-9275902" flipH="1">
            <a:off x="3354391" y="3523629"/>
            <a:ext cx="291343" cy="392903"/>
          </a:xfrm>
          <a:custGeom>
            <a:avLst/>
            <a:gdLst/>
            <a:ahLst/>
            <a:cxnLst/>
            <a:rect l="l" t="t" r="r" b="b"/>
            <a:pathLst>
              <a:path w="16131" h="22852" extrusionOk="0">
                <a:moveTo>
                  <a:pt x="6615" y="1"/>
                </a:moveTo>
                <a:cubicBezTo>
                  <a:pt x="5483" y="1628"/>
                  <a:pt x="4528" y="3361"/>
                  <a:pt x="3715" y="5165"/>
                </a:cubicBezTo>
                <a:cubicBezTo>
                  <a:pt x="1203" y="10719"/>
                  <a:pt x="0" y="16768"/>
                  <a:pt x="213" y="22852"/>
                </a:cubicBezTo>
                <a:cubicBezTo>
                  <a:pt x="3325" y="21968"/>
                  <a:pt x="6155" y="20447"/>
                  <a:pt x="8632" y="18395"/>
                </a:cubicBezTo>
                <a:cubicBezTo>
                  <a:pt x="12169" y="15424"/>
                  <a:pt x="16131" y="8596"/>
                  <a:pt x="12452" y="4316"/>
                </a:cubicBezTo>
                <a:cubicBezTo>
                  <a:pt x="10825" y="2477"/>
                  <a:pt x="8844" y="1026"/>
                  <a:pt x="661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18"/>
          <p:cNvSpPr/>
          <p:nvPr/>
        </p:nvSpPr>
        <p:spPr>
          <a:xfrm rot="-5400000">
            <a:off x="5088475" y="4368536"/>
            <a:ext cx="976415" cy="668313"/>
          </a:xfrm>
          <a:custGeom>
            <a:avLst/>
            <a:gdLst/>
            <a:ahLst/>
            <a:cxnLst/>
            <a:rect l="l" t="t" r="r" b="b"/>
            <a:pathLst>
              <a:path w="59747" h="30196" extrusionOk="0">
                <a:moveTo>
                  <a:pt x="0" y="0"/>
                </a:moveTo>
                <a:lnTo>
                  <a:pt x="0" y="30139"/>
                </a:lnTo>
                <a:cubicBezTo>
                  <a:pt x="0" y="30178"/>
                  <a:pt x="76" y="30196"/>
                  <a:pt x="215" y="30196"/>
                </a:cubicBezTo>
                <a:cubicBezTo>
                  <a:pt x="1725" y="30196"/>
                  <a:pt x="10684" y="28099"/>
                  <a:pt x="11461" y="27839"/>
                </a:cubicBezTo>
                <a:cubicBezTo>
                  <a:pt x="15671" y="26495"/>
                  <a:pt x="19986" y="24762"/>
                  <a:pt x="23701" y="22286"/>
                </a:cubicBezTo>
                <a:cubicBezTo>
                  <a:pt x="28511" y="19138"/>
                  <a:pt x="33428" y="18076"/>
                  <a:pt x="39124" y="17829"/>
                </a:cubicBezTo>
                <a:cubicBezTo>
                  <a:pt x="45208" y="17546"/>
                  <a:pt x="51964" y="17546"/>
                  <a:pt x="57200" y="14008"/>
                </a:cubicBezTo>
                <a:cubicBezTo>
                  <a:pt x="58155" y="13372"/>
                  <a:pt x="59004" y="12593"/>
                  <a:pt x="59747" y="11744"/>
                </a:cubicBezTo>
                <a:cubicBezTo>
                  <a:pt x="54971" y="8879"/>
                  <a:pt x="51009" y="4847"/>
                  <a:pt x="48250" y="0"/>
                </a:cubicBezTo>
                <a:close/>
              </a:path>
            </a:pathLst>
          </a:custGeom>
          <a:solidFill>
            <a:srgbClr val="FFA8A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18"/>
          <p:cNvSpPr/>
          <p:nvPr/>
        </p:nvSpPr>
        <p:spPr>
          <a:xfrm>
            <a:off x="716450" y="2438025"/>
            <a:ext cx="1920300" cy="2705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3" name="Google Shape;183;p18"/>
          <p:cNvGrpSpPr/>
          <p:nvPr/>
        </p:nvGrpSpPr>
        <p:grpSpPr>
          <a:xfrm rot="10800000">
            <a:off x="-164768" y="4156051"/>
            <a:ext cx="1642200" cy="1192850"/>
            <a:chOff x="924375" y="1304575"/>
            <a:chExt cx="1642200" cy="1192850"/>
          </a:xfrm>
        </p:grpSpPr>
        <p:sp>
          <p:nvSpPr>
            <p:cNvPr id="184" name="Google Shape;184;p18"/>
            <p:cNvSpPr/>
            <p:nvPr/>
          </p:nvSpPr>
          <p:spPr>
            <a:xfrm>
              <a:off x="924375" y="1304575"/>
              <a:ext cx="1642200" cy="1192850"/>
            </a:xfrm>
            <a:custGeom>
              <a:avLst/>
              <a:gdLst/>
              <a:ahLst/>
              <a:cxnLst/>
              <a:rect l="l" t="t" r="r" b="b"/>
              <a:pathLst>
                <a:path w="65688" h="47714" extrusionOk="0">
                  <a:moveTo>
                    <a:pt x="65300" y="0"/>
                  </a:moveTo>
                  <a:lnTo>
                    <a:pt x="0" y="36"/>
                  </a:lnTo>
                  <a:lnTo>
                    <a:pt x="0" y="36"/>
                  </a:lnTo>
                  <a:cubicBezTo>
                    <a:pt x="531" y="36"/>
                    <a:pt x="1663" y="1486"/>
                    <a:pt x="1981" y="1804"/>
                  </a:cubicBezTo>
                  <a:cubicBezTo>
                    <a:pt x="2653" y="2476"/>
                    <a:pt x="3290" y="3219"/>
                    <a:pt x="3891" y="3997"/>
                  </a:cubicBezTo>
                  <a:lnTo>
                    <a:pt x="23524" y="3997"/>
                  </a:lnTo>
                  <a:cubicBezTo>
                    <a:pt x="25611" y="3997"/>
                    <a:pt x="24160" y="14999"/>
                    <a:pt x="23736" y="16272"/>
                  </a:cubicBezTo>
                  <a:cubicBezTo>
                    <a:pt x="22356" y="19916"/>
                    <a:pt x="19951" y="23064"/>
                    <a:pt x="16767" y="25292"/>
                  </a:cubicBezTo>
                  <a:cubicBezTo>
                    <a:pt x="12664" y="28122"/>
                    <a:pt x="7888" y="30033"/>
                    <a:pt x="4139" y="33393"/>
                  </a:cubicBezTo>
                  <a:cubicBezTo>
                    <a:pt x="4139" y="33570"/>
                    <a:pt x="4103" y="33782"/>
                    <a:pt x="4068" y="33959"/>
                  </a:cubicBezTo>
                  <a:cubicBezTo>
                    <a:pt x="3431" y="41175"/>
                    <a:pt x="7464" y="47260"/>
                    <a:pt x="14999" y="47684"/>
                  </a:cubicBezTo>
                  <a:cubicBezTo>
                    <a:pt x="15353" y="47704"/>
                    <a:pt x="15707" y="47714"/>
                    <a:pt x="16062" y="47714"/>
                  </a:cubicBezTo>
                  <a:cubicBezTo>
                    <a:pt x="19467" y="47714"/>
                    <a:pt x="22903" y="46828"/>
                    <a:pt x="26106" y="45738"/>
                  </a:cubicBezTo>
                  <a:cubicBezTo>
                    <a:pt x="31341" y="43934"/>
                    <a:pt x="36435" y="41670"/>
                    <a:pt x="41281" y="38982"/>
                  </a:cubicBezTo>
                  <a:cubicBezTo>
                    <a:pt x="44996" y="36930"/>
                    <a:pt x="48639" y="34454"/>
                    <a:pt x="52601" y="32792"/>
                  </a:cubicBezTo>
                  <a:cubicBezTo>
                    <a:pt x="55323" y="31693"/>
                    <a:pt x="58722" y="30806"/>
                    <a:pt x="61897" y="30806"/>
                  </a:cubicBezTo>
                  <a:cubicBezTo>
                    <a:pt x="63013" y="30806"/>
                    <a:pt x="64102" y="30916"/>
                    <a:pt x="65123" y="31164"/>
                  </a:cubicBezTo>
                  <a:cubicBezTo>
                    <a:pt x="65125" y="31165"/>
                    <a:pt x="65126" y="31165"/>
                    <a:pt x="65127" y="31165"/>
                  </a:cubicBezTo>
                  <a:cubicBezTo>
                    <a:pt x="65688" y="31165"/>
                    <a:pt x="65300" y="0"/>
                    <a:pt x="65300" y="0"/>
                  </a:cubicBezTo>
                  <a:close/>
                </a:path>
              </a:pathLst>
            </a:custGeom>
            <a:solidFill>
              <a:srgbClr val="CAD5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18"/>
            <p:cNvSpPr/>
            <p:nvPr/>
          </p:nvSpPr>
          <p:spPr>
            <a:xfrm>
              <a:off x="1015450" y="1396550"/>
              <a:ext cx="549200" cy="742875"/>
            </a:xfrm>
            <a:custGeom>
              <a:avLst/>
              <a:gdLst/>
              <a:ahLst/>
              <a:cxnLst/>
              <a:rect l="l" t="t" r="r" b="b"/>
              <a:pathLst>
                <a:path w="21968" h="29715" extrusionOk="0">
                  <a:moveTo>
                    <a:pt x="1" y="0"/>
                  </a:moveTo>
                  <a:cubicBezTo>
                    <a:pt x="2689" y="3573"/>
                    <a:pt x="4528" y="8278"/>
                    <a:pt x="4352" y="12841"/>
                  </a:cubicBezTo>
                  <a:cubicBezTo>
                    <a:pt x="4104" y="18607"/>
                    <a:pt x="1203" y="23983"/>
                    <a:pt x="531" y="29714"/>
                  </a:cubicBezTo>
                  <a:cubicBezTo>
                    <a:pt x="4245" y="26354"/>
                    <a:pt x="9021" y="24443"/>
                    <a:pt x="13124" y="21613"/>
                  </a:cubicBezTo>
                  <a:cubicBezTo>
                    <a:pt x="16308" y="19385"/>
                    <a:pt x="18713" y="16237"/>
                    <a:pt x="20093" y="12593"/>
                  </a:cubicBezTo>
                  <a:cubicBezTo>
                    <a:pt x="20517" y="11355"/>
                    <a:pt x="21968" y="318"/>
                    <a:pt x="19881" y="318"/>
                  </a:cubicBezTo>
                  <a:cubicBezTo>
                    <a:pt x="19881" y="318"/>
                    <a:pt x="9905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6" name="Google Shape;186;p18"/>
          <p:cNvSpPr/>
          <p:nvPr/>
        </p:nvSpPr>
        <p:spPr>
          <a:xfrm>
            <a:off x="3611850" y="3037825"/>
            <a:ext cx="1920300" cy="2160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18"/>
          <p:cNvSpPr/>
          <p:nvPr/>
        </p:nvSpPr>
        <p:spPr>
          <a:xfrm>
            <a:off x="6507200" y="3818175"/>
            <a:ext cx="1920300" cy="135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18"/>
          <p:cNvSpPr txBox="1">
            <a:spLocks noGrp="1"/>
          </p:cNvSpPr>
          <p:nvPr>
            <p:ph type="title"/>
          </p:nvPr>
        </p:nvSpPr>
        <p:spPr>
          <a:xfrm>
            <a:off x="716050" y="539496"/>
            <a:ext cx="25530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89" name="Google Shape;189;p18"/>
          <p:cNvSpPr txBox="1">
            <a:spLocks noGrp="1"/>
          </p:cNvSpPr>
          <p:nvPr>
            <p:ph type="subTitle" idx="1"/>
          </p:nvPr>
        </p:nvSpPr>
        <p:spPr>
          <a:xfrm>
            <a:off x="716450" y="1769919"/>
            <a:ext cx="1920300" cy="125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0" name="Google Shape;190;p18"/>
          <p:cNvSpPr txBox="1">
            <a:spLocks noGrp="1"/>
          </p:cNvSpPr>
          <p:nvPr>
            <p:ph type="title" idx="2" hasCustomPrompt="1"/>
          </p:nvPr>
        </p:nvSpPr>
        <p:spPr>
          <a:xfrm>
            <a:off x="716450" y="1249590"/>
            <a:ext cx="704100" cy="60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191" name="Google Shape;191;p18"/>
          <p:cNvSpPr txBox="1">
            <a:spLocks noGrp="1"/>
          </p:cNvSpPr>
          <p:nvPr>
            <p:ph type="subTitle" idx="3"/>
          </p:nvPr>
        </p:nvSpPr>
        <p:spPr>
          <a:xfrm>
            <a:off x="3611825" y="2354747"/>
            <a:ext cx="1920300" cy="125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18"/>
          <p:cNvSpPr txBox="1">
            <a:spLocks noGrp="1"/>
          </p:cNvSpPr>
          <p:nvPr>
            <p:ph type="title" idx="4" hasCustomPrompt="1"/>
          </p:nvPr>
        </p:nvSpPr>
        <p:spPr>
          <a:xfrm>
            <a:off x="3611825" y="1834419"/>
            <a:ext cx="704100" cy="60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193" name="Google Shape;193;p18"/>
          <p:cNvSpPr txBox="1">
            <a:spLocks noGrp="1"/>
          </p:cNvSpPr>
          <p:nvPr>
            <p:ph type="subTitle" idx="5"/>
          </p:nvPr>
        </p:nvSpPr>
        <p:spPr>
          <a:xfrm>
            <a:off x="6507200" y="3159521"/>
            <a:ext cx="1920300" cy="125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4" name="Google Shape;194;p18"/>
          <p:cNvSpPr txBox="1">
            <a:spLocks noGrp="1"/>
          </p:cNvSpPr>
          <p:nvPr>
            <p:ph type="title" idx="6" hasCustomPrompt="1"/>
          </p:nvPr>
        </p:nvSpPr>
        <p:spPr>
          <a:xfrm>
            <a:off x="6507200" y="2639192"/>
            <a:ext cx="704100" cy="60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t>xx%</a:t>
            </a:r>
          </a:p>
        </p:txBody>
      </p:sp>
      <p:grpSp>
        <p:nvGrpSpPr>
          <p:cNvPr id="195" name="Google Shape;195;p18"/>
          <p:cNvGrpSpPr/>
          <p:nvPr/>
        </p:nvGrpSpPr>
        <p:grpSpPr>
          <a:xfrm rot="10800000" flipH="1">
            <a:off x="7393975" y="-88825"/>
            <a:ext cx="1834175" cy="1631050"/>
            <a:chOff x="3033525" y="2679425"/>
            <a:chExt cx="1834175" cy="1631050"/>
          </a:xfrm>
        </p:grpSpPr>
        <p:sp>
          <p:nvSpPr>
            <p:cNvPr id="196" name="Google Shape;196;p18"/>
            <p:cNvSpPr/>
            <p:nvPr/>
          </p:nvSpPr>
          <p:spPr>
            <a:xfrm>
              <a:off x="4141625" y="2679425"/>
              <a:ext cx="720750" cy="504975"/>
            </a:xfrm>
            <a:custGeom>
              <a:avLst/>
              <a:gdLst/>
              <a:ahLst/>
              <a:cxnLst/>
              <a:rect l="l" t="t" r="r" b="b"/>
              <a:pathLst>
                <a:path w="28830" h="20199" extrusionOk="0">
                  <a:moveTo>
                    <a:pt x="16294" y="0"/>
                  </a:moveTo>
                  <a:cubicBezTo>
                    <a:pt x="11568" y="0"/>
                    <a:pt x="7077" y="1785"/>
                    <a:pt x="3750" y="5354"/>
                  </a:cubicBezTo>
                  <a:cubicBezTo>
                    <a:pt x="2229" y="6981"/>
                    <a:pt x="991" y="8785"/>
                    <a:pt x="0" y="10766"/>
                  </a:cubicBezTo>
                  <a:cubicBezTo>
                    <a:pt x="7932" y="16593"/>
                    <a:pt x="18027" y="20199"/>
                    <a:pt x="26488" y="20199"/>
                  </a:cubicBezTo>
                  <a:cubicBezTo>
                    <a:pt x="27272" y="20199"/>
                    <a:pt x="28042" y="20168"/>
                    <a:pt x="28795" y="20105"/>
                  </a:cubicBezTo>
                  <a:cubicBezTo>
                    <a:pt x="28795" y="20105"/>
                    <a:pt x="28795" y="13454"/>
                    <a:pt x="28830" y="4186"/>
                  </a:cubicBezTo>
                  <a:cubicBezTo>
                    <a:pt x="27627" y="1180"/>
                    <a:pt x="21118" y="437"/>
                    <a:pt x="18713" y="154"/>
                  </a:cubicBezTo>
                  <a:cubicBezTo>
                    <a:pt x="17903" y="51"/>
                    <a:pt x="17095" y="0"/>
                    <a:pt x="162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8"/>
            <p:cNvSpPr/>
            <p:nvPr/>
          </p:nvSpPr>
          <p:spPr>
            <a:xfrm>
              <a:off x="3400525" y="2784075"/>
              <a:ext cx="1467175" cy="1526400"/>
            </a:xfrm>
            <a:custGeom>
              <a:avLst/>
              <a:gdLst/>
              <a:ahLst/>
              <a:cxnLst/>
              <a:rect l="l" t="t" r="r" b="b"/>
              <a:pathLst>
                <a:path w="58687" h="61056" extrusionOk="0">
                  <a:moveTo>
                    <a:pt x="58474" y="0"/>
                  </a:moveTo>
                  <a:cubicBezTo>
                    <a:pt x="58474" y="9268"/>
                    <a:pt x="58439" y="15919"/>
                    <a:pt x="58439" y="15919"/>
                  </a:cubicBezTo>
                  <a:cubicBezTo>
                    <a:pt x="57686" y="15982"/>
                    <a:pt x="56916" y="16013"/>
                    <a:pt x="56133" y="16013"/>
                  </a:cubicBezTo>
                  <a:cubicBezTo>
                    <a:pt x="47676" y="16013"/>
                    <a:pt x="37608" y="12407"/>
                    <a:pt x="29644" y="6580"/>
                  </a:cubicBezTo>
                  <a:cubicBezTo>
                    <a:pt x="27133" y="11426"/>
                    <a:pt x="25895" y="17086"/>
                    <a:pt x="25152" y="22321"/>
                  </a:cubicBezTo>
                  <a:cubicBezTo>
                    <a:pt x="23701" y="32721"/>
                    <a:pt x="21437" y="45562"/>
                    <a:pt x="9906" y="49311"/>
                  </a:cubicBezTo>
                  <a:cubicBezTo>
                    <a:pt x="7806" y="50011"/>
                    <a:pt x="5614" y="50250"/>
                    <a:pt x="3411" y="50250"/>
                  </a:cubicBezTo>
                  <a:cubicBezTo>
                    <a:pt x="2274" y="50250"/>
                    <a:pt x="1133" y="50186"/>
                    <a:pt x="1" y="50090"/>
                  </a:cubicBezTo>
                  <a:lnTo>
                    <a:pt x="1" y="50090"/>
                  </a:lnTo>
                  <a:cubicBezTo>
                    <a:pt x="2583" y="53450"/>
                    <a:pt x="4635" y="57129"/>
                    <a:pt x="6156" y="61056"/>
                  </a:cubicBezTo>
                  <a:lnTo>
                    <a:pt x="58686" y="61056"/>
                  </a:lnTo>
                  <a:lnTo>
                    <a:pt x="58686" y="991"/>
                  </a:lnTo>
                  <a:cubicBezTo>
                    <a:pt x="58686" y="673"/>
                    <a:pt x="58615" y="319"/>
                    <a:pt x="584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8"/>
            <p:cNvSpPr/>
            <p:nvPr/>
          </p:nvSpPr>
          <p:spPr>
            <a:xfrm>
              <a:off x="3033525" y="4024550"/>
              <a:ext cx="520900" cy="285925"/>
            </a:xfrm>
            <a:custGeom>
              <a:avLst/>
              <a:gdLst/>
              <a:ahLst/>
              <a:cxnLst/>
              <a:rect l="l" t="t" r="r" b="b"/>
              <a:pathLst>
                <a:path w="20836" h="11437" extrusionOk="0">
                  <a:moveTo>
                    <a:pt x="9485" y="1"/>
                  </a:moveTo>
                  <a:cubicBezTo>
                    <a:pt x="7802" y="1"/>
                    <a:pt x="6190" y="322"/>
                    <a:pt x="4599" y="1461"/>
                  </a:cubicBezTo>
                  <a:cubicBezTo>
                    <a:pt x="3078" y="2664"/>
                    <a:pt x="1911" y="4256"/>
                    <a:pt x="1274" y="6060"/>
                  </a:cubicBezTo>
                  <a:cubicBezTo>
                    <a:pt x="1097" y="6555"/>
                    <a:pt x="1" y="11437"/>
                    <a:pt x="461" y="11437"/>
                  </a:cubicBezTo>
                  <a:lnTo>
                    <a:pt x="20836" y="11437"/>
                  </a:lnTo>
                  <a:cubicBezTo>
                    <a:pt x="19315" y="7510"/>
                    <a:pt x="17263" y="3831"/>
                    <a:pt x="14716" y="471"/>
                  </a:cubicBezTo>
                  <a:cubicBezTo>
                    <a:pt x="14363" y="435"/>
                    <a:pt x="14009" y="400"/>
                    <a:pt x="13690" y="365"/>
                  </a:cubicBezTo>
                  <a:cubicBezTo>
                    <a:pt x="12227" y="207"/>
                    <a:pt x="10833" y="1"/>
                    <a:pt x="9485" y="1"/>
                  </a:cubicBezTo>
                  <a:close/>
                </a:path>
              </a:pathLst>
            </a:custGeom>
            <a:solidFill>
              <a:srgbClr val="3034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9" name="Google Shape;199;p18"/>
          <p:cNvGrpSpPr/>
          <p:nvPr/>
        </p:nvGrpSpPr>
        <p:grpSpPr>
          <a:xfrm rot="5667719">
            <a:off x="7294962" y="531407"/>
            <a:ext cx="753523" cy="635695"/>
            <a:chOff x="3639300" y="1616750"/>
            <a:chExt cx="753500" cy="635675"/>
          </a:xfrm>
        </p:grpSpPr>
        <p:sp>
          <p:nvSpPr>
            <p:cNvPr id="200" name="Google Shape;200;p18"/>
            <p:cNvSpPr/>
            <p:nvPr/>
          </p:nvSpPr>
          <p:spPr>
            <a:xfrm>
              <a:off x="3639300" y="1616750"/>
              <a:ext cx="688050" cy="537700"/>
            </a:xfrm>
            <a:custGeom>
              <a:avLst/>
              <a:gdLst/>
              <a:ahLst/>
              <a:cxnLst/>
              <a:rect l="l" t="t" r="r" b="b"/>
              <a:pathLst>
                <a:path w="27522" h="21508" extrusionOk="0">
                  <a:moveTo>
                    <a:pt x="13885" y="0"/>
                  </a:moveTo>
                  <a:cubicBezTo>
                    <a:pt x="11736" y="0"/>
                    <a:pt x="9587" y="354"/>
                    <a:pt x="7535" y="1061"/>
                  </a:cubicBezTo>
                  <a:cubicBezTo>
                    <a:pt x="5519" y="1663"/>
                    <a:pt x="3715" y="2795"/>
                    <a:pt x="2265" y="4280"/>
                  </a:cubicBezTo>
                  <a:cubicBezTo>
                    <a:pt x="850" y="5801"/>
                    <a:pt x="1" y="7924"/>
                    <a:pt x="284" y="9940"/>
                  </a:cubicBezTo>
                  <a:cubicBezTo>
                    <a:pt x="567" y="11956"/>
                    <a:pt x="1840" y="13619"/>
                    <a:pt x="3114" y="15175"/>
                  </a:cubicBezTo>
                  <a:lnTo>
                    <a:pt x="8101" y="21507"/>
                  </a:lnTo>
                  <a:cubicBezTo>
                    <a:pt x="9057" y="18784"/>
                    <a:pt x="10507" y="16307"/>
                    <a:pt x="12382" y="14150"/>
                  </a:cubicBezTo>
                  <a:cubicBezTo>
                    <a:pt x="16450" y="9657"/>
                    <a:pt x="21968" y="7889"/>
                    <a:pt x="27522" y="6155"/>
                  </a:cubicBezTo>
                  <a:cubicBezTo>
                    <a:pt x="25647" y="3750"/>
                    <a:pt x="23100" y="1981"/>
                    <a:pt x="20235" y="1061"/>
                  </a:cubicBezTo>
                  <a:cubicBezTo>
                    <a:pt x="18183" y="354"/>
                    <a:pt x="16034" y="0"/>
                    <a:pt x="138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8"/>
            <p:cNvSpPr/>
            <p:nvPr/>
          </p:nvSpPr>
          <p:spPr>
            <a:xfrm>
              <a:off x="3841825" y="1770625"/>
              <a:ext cx="550975" cy="481800"/>
            </a:xfrm>
            <a:custGeom>
              <a:avLst/>
              <a:gdLst/>
              <a:ahLst/>
              <a:cxnLst/>
              <a:rect l="l" t="t" r="r" b="b"/>
              <a:pathLst>
                <a:path w="22039" h="19272" extrusionOk="0">
                  <a:moveTo>
                    <a:pt x="19421" y="0"/>
                  </a:moveTo>
                  <a:cubicBezTo>
                    <a:pt x="13867" y="1734"/>
                    <a:pt x="8384" y="3502"/>
                    <a:pt x="4281" y="7995"/>
                  </a:cubicBezTo>
                  <a:cubicBezTo>
                    <a:pt x="2406" y="10152"/>
                    <a:pt x="920" y="12629"/>
                    <a:pt x="0" y="15352"/>
                  </a:cubicBezTo>
                  <a:cubicBezTo>
                    <a:pt x="814" y="16378"/>
                    <a:pt x="1663" y="17439"/>
                    <a:pt x="2795" y="18112"/>
                  </a:cubicBezTo>
                  <a:cubicBezTo>
                    <a:pt x="4221" y="18931"/>
                    <a:pt x="6011" y="19272"/>
                    <a:pt x="7835" y="19272"/>
                  </a:cubicBezTo>
                  <a:cubicBezTo>
                    <a:pt x="9948" y="19272"/>
                    <a:pt x="12106" y="18814"/>
                    <a:pt x="13796" y="18112"/>
                  </a:cubicBezTo>
                  <a:cubicBezTo>
                    <a:pt x="17157" y="16661"/>
                    <a:pt x="19987" y="13902"/>
                    <a:pt x="21119" y="10400"/>
                  </a:cubicBezTo>
                  <a:cubicBezTo>
                    <a:pt x="22038" y="7676"/>
                    <a:pt x="21862" y="4740"/>
                    <a:pt x="20694" y="2123"/>
                  </a:cubicBezTo>
                  <a:cubicBezTo>
                    <a:pt x="20340" y="1380"/>
                    <a:pt x="19916" y="637"/>
                    <a:pt x="19421" y="0"/>
                  </a:cubicBezTo>
                  <a:close/>
                </a:path>
              </a:pathLst>
            </a:custGeom>
            <a:solidFill>
              <a:srgbClr val="FFD8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ONE_COLUMN_TEXT_1"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9"/>
          <p:cNvSpPr txBox="1">
            <a:spLocks noGrp="1"/>
          </p:cNvSpPr>
          <p:nvPr>
            <p:ph type="title"/>
          </p:nvPr>
        </p:nvSpPr>
        <p:spPr>
          <a:xfrm>
            <a:off x="716050" y="539496"/>
            <a:ext cx="25530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grpSp>
        <p:nvGrpSpPr>
          <p:cNvPr id="204" name="Google Shape;204;p19"/>
          <p:cNvGrpSpPr/>
          <p:nvPr/>
        </p:nvGrpSpPr>
        <p:grpSpPr>
          <a:xfrm>
            <a:off x="8166950" y="-128750"/>
            <a:ext cx="1009050" cy="527050"/>
            <a:chOff x="6268475" y="1301925"/>
            <a:chExt cx="1009050" cy="527050"/>
          </a:xfrm>
        </p:grpSpPr>
        <p:sp>
          <p:nvSpPr>
            <p:cNvPr id="205" name="Google Shape;205;p19"/>
            <p:cNvSpPr/>
            <p:nvPr/>
          </p:nvSpPr>
          <p:spPr>
            <a:xfrm>
              <a:off x="6268475" y="1301925"/>
              <a:ext cx="1009050" cy="527050"/>
            </a:xfrm>
            <a:custGeom>
              <a:avLst/>
              <a:gdLst/>
              <a:ahLst/>
              <a:cxnLst/>
              <a:rect l="l" t="t" r="r" b="b"/>
              <a:pathLst>
                <a:path w="40362" h="21082" extrusionOk="0">
                  <a:moveTo>
                    <a:pt x="0" y="0"/>
                  </a:moveTo>
                  <a:cubicBezTo>
                    <a:pt x="602" y="1486"/>
                    <a:pt x="1274" y="2901"/>
                    <a:pt x="2052" y="4280"/>
                  </a:cubicBezTo>
                  <a:lnTo>
                    <a:pt x="16874" y="4280"/>
                  </a:lnTo>
                  <a:cubicBezTo>
                    <a:pt x="17510" y="8631"/>
                    <a:pt x="16378" y="12876"/>
                    <a:pt x="13549" y="16024"/>
                  </a:cubicBezTo>
                  <a:cubicBezTo>
                    <a:pt x="16838" y="18005"/>
                    <a:pt x="20446" y="19350"/>
                    <a:pt x="24161" y="20057"/>
                  </a:cubicBezTo>
                  <a:cubicBezTo>
                    <a:pt x="28167" y="20832"/>
                    <a:pt x="32294" y="21082"/>
                    <a:pt x="36390" y="21082"/>
                  </a:cubicBezTo>
                  <a:cubicBezTo>
                    <a:pt x="37719" y="21082"/>
                    <a:pt x="39045" y="21055"/>
                    <a:pt x="40362" y="21012"/>
                  </a:cubicBezTo>
                  <a:lnTo>
                    <a:pt x="4036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19"/>
            <p:cNvSpPr/>
            <p:nvPr/>
          </p:nvSpPr>
          <p:spPr>
            <a:xfrm>
              <a:off x="6320650" y="1408925"/>
              <a:ext cx="385600" cy="293625"/>
            </a:xfrm>
            <a:custGeom>
              <a:avLst/>
              <a:gdLst/>
              <a:ahLst/>
              <a:cxnLst/>
              <a:rect l="l" t="t" r="r" b="b"/>
              <a:pathLst>
                <a:path w="15424" h="11745" extrusionOk="0">
                  <a:moveTo>
                    <a:pt x="0" y="0"/>
                  </a:moveTo>
                  <a:cubicBezTo>
                    <a:pt x="2724" y="4847"/>
                    <a:pt x="6686" y="8879"/>
                    <a:pt x="11497" y="11744"/>
                  </a:cubicBezTo>
                  <a:cubicBezTo>
                    <a:pt x="14291" y="8596"/>
                    <a:pt x="15423" y="4351"/>
                    <a:pt x="1478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7" name="Google Shape;207;p19"/>
          <p:cNvGrpSpPr/>
          <p:nvPr/>
        </p:nvGrpSpPr>
        <p:grpSpPr>
          <a:xfrm rot="-5400000">
            <a:off x="-457762" y="4032513"/>
            <a:ext cx="1592725" cy="754900"/>
            <a:chOff x="5113525" y="1408925"/>
            <a:chExt cx="1592725" cy="754900"/>
          </a:xfrm>
        </p:grpSpPr>
        <p:sp>
          <p:nvSpPr>
            <p:cNvPr id="208" name="Google Shape;208;p19"/>
            <p:cNvSpPr/>
            <p:nvPr/>
          </p:nvSpPr>
          <p:spPr>
            <a:xfrm>
              <a:off x="5113525" y="1408925"/>
              <a:ext cx="1493675" cy="754900"/>
            </a:xfrm>
            <a:custGeom>
              <a:avLst/>
              <a:gdLst/>
              <a:ahLst/>
              <a:cxnLst/>
              <a:rect l="l" t="t" r="r" b="b"/>
              <a:pathLst>
                <a:path w="59747" h="30196" extrusionOk="0">
                  <a:moveTo>
                    <a:pt x="0" y="0"/>
                  </a:moveTo>
                  <a:lnTo>
                    <a:pt x="0" y="30139"/>
                  </a:lnTo>
                  <a:cubicBezTo>
                    <a:pt x="0" y="30178"/>
                    <a:pt x="76" y="30196"/>
                    <a:pt x="215" y="30196"/>
                  </a:cubicBezTo>
                  <a:cubicBezTo>
                    <a:pt x="1725" y="30196"/>
                    <a:pt x="10684" y="28099"/>
                    <a:pt x="11461" y="27839"/>
                  </a:cubicBezTo>
                  <a:cubicBezTo>
                    <a:pt x="15671" y="26495"/>
                    <a:pt x="19986" y="24762"/>
                    <a:pt x="23701" y="22286"/>
                  </a:cubicBezTo>
                  <a:cubicBezTo>
                    <a:pt x="28511" y="19138"/>
                    <a:pt x="33428" y="18076"/>
                    <a:pt x="39124" y="17829"/>
                  </a:cubicBezTo>
                  <a:cubicBezTo>
                    <a:pt x="45208" y="17546"/>
                    <a:pt x="51964" y="17546"/>
                    <a:pt x="57200" y="14008"/>
                  </a:cubicBezTo>
                  <a:cubicBezTo>
                    <a:pt x="58155" y="13372"/>
                    <a:pt x="59004" y="12593"/>
                    <a:pt x="59747" y="11744"/>
                  </a:cubicBezTo>
                  <a:cubicBezTo>
                    <a:pt x="54971" y="8879"/>
                    <a:pt x="51009" y="4847"/>
                    <a:pt x="482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19"/>
            <p:cNvSpPr/>
            <p:nvPr/>
          </p:nvSpPr>
          <p:spPr>
            <a:xfrm>
              <a:off x="6320650" y="1408925"/>
              <a:ext cx="385600" cy="293625"/>
            </a:xfrm>
            <a:custGeom>
              <a:avLst/>
              <a:gdLst/>
              <a:ahLst/>
              <a:cxnLst/>
              <a:rect l="l" t="t" r="r" b="b"/>
              <a:pathLst>
                <a:path w="15424" h="11745" extrusionOk="0">
                  <a:moveTo>
                    <a:pt x="0" y="0"/>
                  </a:moveTo>
                  <a:cubicBezTo>
                    <a:pt x="2724" y="4847"/>
                    <a:pt x="6686" y="8879"/>
                    <a:pt x="11497" y="11744"/>
                  </a:cubicBezTo>
                  <a:cubicBezTo>
                    <a:pt x="14291" y="8596"/>
                    <a:pt x="15423" y="4351"/>
                    <a:pt x="147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6250" y="543200"/>
            <a:ext cx="7711500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lanquin"/>
              <a:buNone/>
              <a:defRPr sz="3000">
                <a:solidFill>
                  <a:schemeClr val="dk1"/>
                </a:solidFill>
                <a:latin typeface="Palanquin"/>
                <a:ea typeface="Palanquin"/>
                <a:cs typeface="Palanquin"/>
                <a:sym typeface="Palanqui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6250" y="1701675"/>
            <a:ext cx="7711500" cy="28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  <a:defRPr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5" r:id="rId4"/>
    <p:sldLayoutId id="2147483657" r:id="rId5"/>
    <p:sldLayoutId id="2147483658" r:id="rId6"/>
    <p:sldLayoutId id="2147483660" r:id="rId7"/>
    <p:sldLayoutId id="2147483664" r:id="rId8"/>
    <p:sldLayoutId id="2147483665" r:id="rId9"/>
    <p:sldLayoutId id="2147483669" r:id="rId10"/>
    <p:sldLayoutId id="2147483670" r:id="rId11"/>
    <p:sldLayoutId id="2147483671" r:id="rId12"/>
    <p:sldLayoutId id="2147483672" r:id="rId13"/>
    <p:sldLayoutId id="2147483674" r:id="rId14"/>
    <p:sldLayoutId id="2147483675" r:id="rId15"/>
    <p:sldLayoutId id="2147483677" r:id="rId16"/>
    <p:sldLayoutId id="2147483684" r:id="rId17"/>
    <p:sldLayoutId id="2147483685" r:id="rId18"/>
    <p:sldLayoutId id="2147483686" r:id="rId19"/>
    <p:sldLayoutId id="2147483687" r:id="rId2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3" name="Google Shape;483;p44"/>
          <p:cNvPicPr preferRelativeResize="0"/>
          <p:nvPr/>
        </p:nvPicPr>
        <p:blipFill rotWithShape="1">
          <a:blip r:embed="rId3">
            <a:alphaModFix/>
          </a:blip>
          <a:srcRect l="3094" t="2412" r="-6603" b="-1687"/>
          <a:stretch/>
        </p:blipFill>
        <p:spPr>
          <a:xfrm>
            <a:off x="4566625" y="678450"/>
            <a:ext cx="4485900" cy="44313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484" name="Google Shape;484;p44"/>
          <p:cNvSpPr txBox="1">
            <a:spLocks noGrp="1"/>
          </p:cNvSpPr>
          <p:nvPr>
            <p:ph type="ctrTitle"/>
          </p:nvPr>
        </p:nvSpPr>
        <p:spPr>
          <a:xfrm flipH="1">
            <a:off x="1098925" y="1393575"/>
            <a:ext cx="3467700" cy="190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100" dirty="0"/>
              <a:t>Bank Marketing Prediction</a:t>
            </a:r>
            <a:endParaRPr sz="5100" dirty="0"/>
          </a:p>
        </p:txBody>
      </p:sp>
      <p:sp>
        <p:nvSpPr>
          <p:cNvPr id="485" name="Google Shape;485;p44"/>
          <p:cNvSpPr txBox="1">
            <a:spLocks noGrp="1"/>
          </p:cNvSpPr>
          <p:nvPr>
            <p:ph type="subTitle" idx="1"/>
          </p:nvPr>
        </p:nvSpPr>
        <p:spPr>
          <a:xfrm>
            <a:off x="1098925" y="3669719"/>
            <a:ext cx="2274900" cy="7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Hernan Trujillo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9" name="Google Shape;689;p57"/>
          <p:cNvPicPr preferRelativeResize="0"/>
          <p:nvPr/>
        </p:nvPicPr>
        <p:blipFill rotWithShape="1">
          <a:blip r:embed="rId3">
            <a:alphaModFix/>
          </a:blip>
          <a:srcRect l="3879" t="12724" r="4620" b="12732"/>
          <a:stretch/>
        </p:blipFill>
        <p:spPr>
          <a:xfrm>
            <a:off x="7061020" y="964234"/>
            <a:ext cx="1585320" cy="1365200"/>
          </a:xfrm>
          <a:prstGeom prst="rect">
            <a:avLst/>
          </a:prstGeom>
          <a:noFill/>
          <a:ln>
            <a:noFill/>
          </a:ln>
        </p:spPr>
      </p:pic>
      <p:sp>
        <p:nvSpPr>
          <p:cNvPr id="690" name="Google Shape;690;p57"/>
          <p:cNvSpPr txBox="1">
            <a:spLocks noGrp="1"/>
          </p:cNvSpPr>
          <p:nvPr>
            <p:ph type="title"/>
          </p:nvPr>
        </p:nvSpPr>
        <p:spPr>
          <a:xfrm>
            <a:off x="716250" y="540875"/>
            <a:ext cx="3738000" cy="1117800"/>
          </a:xfrm>
          <a:prstGeom prst="rect">
            <a:avLst/>
          </a:prstGeom>
        </p:spPr>
        <p:txBody>
          <a:bodyPr spcFirstLastPara="1" wrap="square" lIns="18287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Feature Correlations</a:t>
            </a:r>
            <a:endParaRPr dirty="0"/>
          </a:p>
        </p:txBody>
      </p:sp>
      <p:pic>
        <p:nvPicPr>
          <p:cNvPr id="5" name="Picture 4" descr="Chart, treemap chart&#10;&#10;Description automatically generated with medium confidence">
            <a:extLst>
              <a:ext uri="{FF2B5EF4-FFF2-40B4-BE49-F238E27FC236}">
                <a16:creationId xmlns:a16="http://schemas.microsoft.com/office/drawing/2014/main" id="{136324D2-FE21-B14B-9EE5-D546BCABFE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0320" y="721360"/>
            <a:ext cx="6421120" cy="45847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62"/>
          <p:cNvSpPr txBox="1">
            <a:spLocks noGrp="1"/>
          </p:cNvSpPr>
          <p:nvPr>
            <p:ph type="title"/>
          </p:nvPr>
        </p:nvSpPr>
        <p:spPr>
          <a:xfrm>
            <a:off x="602198" y="378697"/>
            <a:ext cx="38556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Feature Engineering Outliers</a:t>
            </a:r>
            <a:endParaRPr dirty="0"/>
          </a:p>
        </p:txBody>
      </p:sp>
      <p:sp>
        <p:nvSpPr>
          <p:cNvPr id="807" name="Google Shape;807;p62"/>
          <p:cNvSpPr txBox="1">
            <a:spLocks noGrp="1"/>
          </p:cNvSpPr>
          <p:nvPr>
            <p:ph type="subTitle" idx="3"/>
          </p:nvPr>
        </p:nvSpPr>
        <p:spPr>
          <a:xfrm>
            <a:off x="936105" y="3731393"/>
            <a:ext cx="1126375" cy="3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Campaign </a:t>
            </a:r>
            <a:endParaRPr dirty="0"/>
          </a:p>
        </p:txBody>
      </p:sp>
      <p:sp>
        <p:nvSpPr>
          <p:cNvPr id="808" name="Google Shape;808;p62"/>
          <p:cNvSpPr txBox="1">
            <a:spLocks noGrp="1"/>
          </p:cNvSpPr>
          <p:nvPr>
            <p:ph type="subTitle" idx="4"/>
          </p:nvPr>
        </p:nvSpPr>
        <p:spPr>
          <a:xfrm>
            <a:off x="3016021" y="1918143"/>
            <a:ext cx="1045487" cy="3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Age</a:t>
            </a:r>
            <a:endParaRPr dirty="0"/>
          </a:p>
        </p:txBody>
      </p:sp>
      <p:pic>
        <p:nvPicPr>
          <p:cNvPr id="809" name="Google Shape;809;p62"/>
          <p:cNvPicPr preferRelativeResize="0"/>
          <p:nvPr/>
        </p:nvPicPr>
        <p:blipFill rotWithShape="1">
          <a:blip r:embed="rId3">
            <a:alphaModFix/>
          </a:blip>
          <a:srcRect l="-7096" t="8892" r="5284" b="11641"/>
          <a:stretch/>
        </p:blipFill>
        <p:spPr>
          <a:xfrm>
            <a:off x="4457798" y="160831"/>
            <a:ext cx="2361425" cy="1854729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Chart, histogram&#10;&#10;Description automatically generated">
            <a:extLst>
              <a:ext uri="{FF2B5EF4-FFF2-40B4-BE49-F238E27FC236}">
                <a16:creationId xmlns:a16="http://schemas.microsoft.com/office/drawing/2014/main" id="{1821C328-F81A-8647-9E0D-6417B5197B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305" y="1229849"/>
            <a:ext cx="2952571" cy="1968380"/>
          </a:xfrm>
          <a:prstGeom prst="rect">
            <a:avLst/>
          </a:prstGeom>
        </p:spPr>
      </p:pic>
      <p:pic>
        <p:nvPicPr>
          <p:cNvPr id="11" name="Picture 10" descr="A picture containing shape&#10;&#10;Description automatically generated">
            <a:extLst>
              <a:ext uri="{FF2B5EF4-FFF2-40B4-BE49-F238E27FC236}">
                <a16:creationId xmlns:a16="http://schemas.microsoft.com/office/drawing/2014/main" id="{330E054B-D04F-2949-9516-E9D30DE701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2480" y="3000637"/>
            <a:ext cx="3078480" cy="2052320"/>
          </a:xfrm>
          <a:prstGeom prst="rect">
            <a:avLst/>
          </a:prstGeom>
        </p:spPr>
      </p:pic>
      <p:pic>
        <p:nvPicPr>
          <p:cNvPr id="13" name="Picture 12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68460D00-029E-344D-B764-1B195D1F81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13448" y="2214039"/>
            <a:ext cx="2811551" cy="2693509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1" name="Google Shape;521;p48"/>
          <p:cNvPicPr preferRelativeResize="0"/>
          <p:nvPr/>
        </p:nvPicPr>
        <p:blipFill rotWithShape="1">
          <a:blip r:embed="rId3">
            <a:alphaModFix/>
          </a:blip>
          <a:srcRect l="-21934" t="2276" r="-27991"/>
          <a:stretch/>
        </p:blipFill>
        <p:spPr>
          <a:xfrm>
            <a:off x="2792050" y="919325"/>
            <a:ext cx="4989900" cy="3252900"/>
          </a:xfrm>
          <a:prstGeom prst="rect">
            <a:avLst/>
          </a:prstGeom>
          <a:noFill/>
          <a:ln>
            <a:noFill/>
          </a:ln>
        </p:spPr>
      </p:pic>
      <p:sp>
        <p:nvSpPr>
          <p:cNvPr id="522" name="Google Shape;522;p48"/>
          <p:cNvSpPr txBox="1">
            <a:spLocks noGrp="1"/>
          </p:cNvSpPr>
          <p:nvPr>
            <p:ph type="title"/>
          </p:nvPr>
        </p:nvSpPr>
        <p:spPr>
          <a:xfrm>
            <a:off x="3453003" y="3905900"/>
            <a:ext cx="4752000" cy="694200"/>
          </a:xfrm>
          <a:prstGeom prst="rect">
            <a:avLst/>
          </a:prstGeom>
        </p:spPr>
        <p:txBody>
          <a:bodyPr spcFirstLastPara="1" wrap="square" lIns="11430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Results</a:t>
            </a:r>
            <a:br>
              <a:rPr lang="en" dirty="0"/>
            </a:br>
            <a:r>
              <a:rPr lang="en" sz="1800" dirty="0"/>
              <a:t>Modeling</a:t>
            </a:r>
            <a:endParaRPr sz="1800" dirty="0"/>
          </a:p>
        </p:txBody>
      </p:sp>
      <p:sp>
        <p:nvSpPr>
          <p:cNvPr id="523" name="Google Shape;523;p48"/>
          <p:cNvSpPr txBox="1">
            <a:spLocks noGrp="1"/>
          </p:cNvSpPr>
          <p:nvPr>
            <p:ph type="title" idx="2"/>
          </p:nvPr>
        </p:nvSpPr>
        <p:spPr>
          <a:xfrm>
            <a:off x="716250" y="543200"/>
            <a:ext cx="2959500" cy="151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36473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61"/>
          <p:cNvSpPr txBox="1">
            <a:spLocks noGrp="1"/>
          </p:cNvSpPr>
          <p:nvPr>
            <p:ph type="title"/>
          </p:nvPr>
        </p:nvSpPr>
        <p:spPr>
          <a:xfrm>
            <a:off x="716050" y="539496"/>
            <a:ext cx="299235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Confusion Matrix</a:t>
            </a:r>
            <a:endParaRPr dirty="0"/>
          </a:p>
        </p:txBody>
      </p:sp>
      <p:sp>
        <p:nvSpPr>
          <p:cNvPr id="767" name="Google Shape;767;p61"/>
          <p:cNvSpPr txBox="1">
            <a:spLocks noGrp="1"/>
          </p:cNvSpPr>
          <p:nvPr>
            <p:ph type="subTitle" idx="1"/>
          </p:nvPr>
        </p:nvSpPr>
        <p:spPr>
          <a:xfrm>
            <a:off x="716450" y="1769919"/>
            <a:ext cx="1920300" cy="125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Logistic Regression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768" name="Google Shape;768;p61"/>
          <p:cNvSpPr txBox="1">
            <a:spLocks noGrp="1"/>
          </p:cNvSpPr>
          <p:nvPr>
            <p:ph type="title" idx="2"/>
          </p:nvPr>
        </p:nvSpPr>
        <p:spPr>
          <a:xfrm>
            <a:off x="716450" y="1249590"/>
            <a:ext cx="704100" cy="60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769" name="Google Shape;769;p61"/>
          <p:cNvSpPr txBox="1">
            <a:spLocks noGrp="1"/>
          </p:cNvSpPr>
          <p:nvPr>
            <p:ph type="title" idx="4"/>
          </p:nvPr>
        </p:nvSpPr>
        <p:spPr>
          <a:xfrm>
            <a:off x="3611825" y="1834419"/>
            <a:ext cx="704100" cy="60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770" name="Google Shape;770;p61"/>
          <p:cNvSpPr txBox="1">
            <a:spLocks noGrp="1"/>
          </p:cNvSpPr>
          <p:nvPr>
            <p:ph type="subTitle" idx="3"/>
          </p:nvPr>
        </p:nvSpPr>
        <p:spPr>
          <a:xfrm>
            <a:off x="3611825" y="2354747"/>
            <a:ext cx="1920300" cy="125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Naïve Bayes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771" name="Google Shape;771;p61"/>
          <p:cNvSpPr txBox="1">
            <a:spLocks noGrp="1"/>
          </p:cNvSpPr>
          <p:nvPr>
            <p:ph type="subTitle" idx="5"/>
          </p:nvPr>
        </p:nvSpPr>
        <p:spPr>
          <a:xfrm>
            <a:off x="6507200" y="3159521"/>
            <a:ext cx="1920300" cy="125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Random Forest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772" name="Google Shape;772;p61"/>
          <p:cNvSpPr txBox="1">
            <a:spLocks noGrp="1"/>
          </p:cNvSpPr>
          <p:nvPr>
            <p:ph type="title" idx="6"/>
          </p:nvPr>
        </p:nvSpPr>
        <p:spPr>
          <a:xfrm>
            <a:off x="6507200" y="2639192"/>
            <a:ext cx="704100" cy="60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FE6AF0AA-1E99-4B40-B055-78FB0D5E80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168" y="2136219"/>
            <a:ext cx="2806446" cy="1870964"/>
          </a:xfrm>
          <a:prstGeom prst="rect">
            <a:avLst/>
          </a:prstGeom>
        </p:spPr>
      </p:pic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20167020-967B-EB49-82A5-6BCEAE5545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3263" y="2720922"/>
            <a:ext cx="2825495" cy="1883664"/>
          </a:xfrm>
          <a:prstGeom prst="rect">
            <a:avLst/>
          </a:prstGeom>
        </p:spPr>
      </p:pic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217A8BE3-622B-0048-8C60-C84882BD99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70687" y="3416566"/>
            <a:ext cx="2590401" cy="1726934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55"/>
          <p:cNvSpPr txBox="1">
            <a:spLocks noGrp="1"/>
          </p:cNvSpPr>
          <p:nvPr>
            <p:ph type="title"/>
          </p:nvPr>
        </p:nvSpPr>
        <p:spPr>
          <a:xfrm>
            <a:off x="716050" y="539496"/>
            <a:ext cx="304315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ROC Comparison</a:t>
            </a:r>
            <a:endParaRPr dirty="0"/>
          </a:p>
        </p:txBody>
      </p:sp>
      <p:pic>
        <p:nvPicPr>
          <p:cNvPr id="3" name="Picture 2" descr="A picture containing icon&#10;&#10;Description automatically generated">
            <a:extLst>
              <a:ext uri="{FF2B5EF4-FFF2-40B4-BE49-F238E27FC236}">
                <a16:creationId xmlns:a16="http://schemas.microsoft.com/office/drawing/2014/main" id="{EF9A4942-37FC-514B-A81D-FDE9FEF8B1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" y="1330960"/>
            <a:ext cx="8900160" cy="282448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2" name="Google Shape;592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3650" y="1000600"/>
            <a:ext cx="3974924" cy="39749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3" name="Google Shape;593;p54"/>
          <p:cNvGrpSpPr/>
          <p:nvPr/>
        </p:nvGrpSpPr>
        <p:grpSpPr>
          <a:xfrm rot="5400000">
            <a:off x="4392685" y="735433"/>
            <a:ext cx="808790" cy="1081915"/>
            <a:chOff x="5700725" y="2096750"/>
            <a:chExt cx="1468925" cy="1964975"/>
          </a:xfrm>
        </p:grpSpPr>
        <p:sp>
          <p:nvSpPr>
            <p:cNvPr id="594" name="Google Shape;594;p54"/>
            <p:cNvSpPr/>
            <p:nvPr/>
          </p:nvSpPr>
          <p:spPr>
            <a:xfrm>
              <a:off x="6325075" y="3692300"/>
              <a:ext cx="587225" cy="359950"/>
            </a:xfrm>
            <a:custGeom>
              <a:avLst/>
              <a:gdLst/>
              <a:ahLst/>
              <a:cxnLst/>
              <a:rect l="l" t="t" r="r" b="b"/>
              <a:pathLst>
                <a:path w="23489" h="14398" extrusionOk="0">
                  <a:moveTo>
                    <a:pt x="0" y="0"/>
                  </a:moveTo>
                  <a:lnTo>
                    <a:pt x="0" y="0"/>
                  </a:lnTo>
                  <a:cubicBezTo>
                    <a:pt x="5483" y="7747"/>
                    <a:pt x="14044" y="13336"/>
                    <a:pt x="23488" y="14397"/>
                  </a:cubicBezTo>
                  <a:cubicBezTo>
                    <a:pt x="19314" y="6297"/>
                    <a:pt x="12806" y="3467"/>
                    <a:pt x="12806" y="3467"/>
                  </a:cubicBezTo>
                  <a:cubicBezTo>
                    <a:pt x="8773" y="1592"/>
                    <a:pt x="4422" y="425"/>
                    <a:pt x="0" y="0"/>
                  </a:cubicBezTo>
                  <a:close/>
                </a:path>
              </a:pathLst>
            </a:custGeom>
            <a:solidFill>
              <a:srgbClr val="3034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54"/>
            <p:cNvSpPr/>
            <p:nvPr/>
          </p:nvSpPr>
          <p:spPr>
            <a:xfrm>
              <a:off x="6130525" y="2382575"/>
              <a:ext cx="1039125" cy="1679150"/>
            </a:xfrm>
            <a:custGeom>
              <a:avLst/>
              <a:gdLst/>
              <a:ahLst/>
              <a:cxnLst/>
              <a:rect l="l" t="t" r="r" b="b"/>
              <a:pathLst>
                <a:path w="41565" h="67166" extrusionOk="0">
                  <a:moveTo>
                    <a:pt x="41564" y="1"/>
                  </a:moveTo>
                  <a:cubicBezTo>
                    <a:pt x="35091" y="1"/>
                    <a:pt x="28264" y="107"/>
                    <a:pt x="21967" y="1982"/>
                  </a:cubicBezTo>
                  <a:cubicBezTo>
                    <a:pt x="22356" y="4104"/>
                    <a:pt x="22427" y="6262"/>
                    <a:pt x="22109" y="8384"/>
                  </a:cubicBezTo>
                  <a:cubicBezTo>
                    <a:pt x="21401" y="13124"/>
                    <a:pt x="18394" y="19067"/>
                    <a:pt x="13973" y="21367"/>
                  </a:cubicBezTo>
                  <a:lnTo>
                    <a:pt x="13937" y="21367"/>
                  </a:lnTo>
                  <a:cubicBezTo>
                    <a:pt x="12310" y="22216"/>
                    <a:pt x="10435" y="22463"/>
                    <a:pt x="8631" y="22675"/>
                  </a:cubicBezTo>
                  <a:lnTo>
                    <a:pt x="2087" y="23418"/>
                  </a:lnTo>
                  <a:cubicBezTo>
                    <a:pt x="2016" y="23843"/>
                    <a:pt x="1910" y="24232"/>
                    <a:pt x="1804" y="24621"/>
                  </a:cubicBezTo>
                  <a:cubicBezTo>
                    <a:pt x="0" y="33111"/>
                    <a:pt x="1769" y="42414"/>
                    <a:pt x="6155" y="49842"/>
                  </a:cubicBezTo>
                  <a:cubicBezTo>
                    <a:pt x="6650" y="50691"/>
                    <a:pt x="7216" y="51540"/>
                    <a:pt x="7782" y="52389"/>
                  </a:cubicBezTo>
                  <a:cubicBezTo>
                    <a:pt x="12204" y="52814"/>
                    <a:pt x="16555" y="53981"/>
                    <a:pt x="20623" y="55821"/>
                  </a:cubicBezTo>
                  <a:cubicBezTo>
                    <a:pt x="20623" y="55821"/>
                    <a:pt x="27096" y="58686"/>
                    <a:pt x="31270" y="66786"/>
                  </a:cubicBezTo>
                  <a:cubicBezTo>
                    <a:pt x="31553" y="66822"/>
                    <a:pt x="31801" y="66857"/>
                    <a:pt x="32049" y="66857"/>
                  </a:cubicBezTo>
                  <a:cubicBezTo>
                    <a:pt x="32770" y="66911"/>
                    <a:pt x="37826" y="67166"/>
                    <a:pt x="40260" y="67166"/>
                  </a:cubicBezTo>
                  <a:cubicBezTo>
                    <a:pt x="41050" y="67166"/>
                    <a:pt x="41564" y="67139"/>
                    <a:pt x="41564" y="67069"/>
                  </a:cubicBezTo>
                  <a:lnTo>
                    <a:pt x="41564" y="1"/>
                  </a:lnTo>
                  <a:close/>
                </a:path>
              </a:pathLst>
            </a:custGeom>
            <a:solidFill>
              <a:srgbClr val="FFA8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54"/>
            <p:cNvSpPr/>
            <p:nvPr/>
          </p:nvSpPr>
          <p:spPr>
            <a:xfrm>
              <a:off x="5700725" y="2096750"/>
              <a:ext cx="979000" cy="893650"/>
            </a:xfrm>
            <a:custGeom>
              <a:avLst/>
              <a:gdLst/>
              <a:ahLst/>
              <a:cxnLst/>
              <a:rect l="l" t="t" r="r" b="b"/>
              <a:pathLst>
                <a:path w="39160" h="35746" extrusionOk="0">
                  <a:moveTo>
                    <a:pt x="23251" y="0"/>
                  </a:moveTo>
                  <a:cubicBezTo>
                    <a:pt x="18548" y="0"/>
                    <a:pt x="13890" y="1974"/>
                    <a:pt x="10188" y="4960"/>
                  </a:cubicBezTo>
                  <a:cubicBezTo>
                    <a:pt x="5483" y="8781"/>
                    <a:pt x="2193" y="14051"/>
                    <a:pt x="814" y="19959"/>
                  </a:cubicBezTo>
                  <a:cubicBezTo>
                    <a:pt x="177" y="22753"/>
                    <a:pt x="0" y="25725"/>
                    <a:pt x="779" y="28484"/>
                  </a:cubicBezTo>
                  <a:cubicBezTo>
                    <a:pt x="1592" y="31278"/>
                    <a:pt x="3467" y="33790"/>
                    <a:pt x="6120" y="34957"/>
                  </a:cubicBezTo>
                  <a:cubicBezTo>
                    <a:pt x="7511" y="35551"/>
                    <a:pt x="8980" y="35746"/>
                    <a:pt x="10471" y="35746"/>
                  </a:cubicBezTo>
                  <a:cubicBezTo>
                    <a:pt x="11823" y="35746"/>
                    <a:pt x="13193" y="35585"/>
                    <a:pt x="14539" y="35417"/>
                  </a:cubicBezTo>
                  <a:lnTo>
                    <a:pt x="19279" y="34887"/>
                  </a:lnTo>
                  <a:cubicBezTo>
                    <a:pt x="21225" y="27210"/>
                    <a:pt x="25894" y="19994"/>
                    <a:pt x="32863" y="16068"/>
                  </a:cubicBezTo>
                  <a:cubicBezTo>
                    <a:pt x="34844" y="14936"/>
                    <a:pt x="36966" y="14051"/>
                    <a:pt x="39159" y="13415"/>
                  </a:cubicBezTo>
                  <a:cubicBezTo>
                    <a:pt x="38629" y="10549"/>
                    <a:pt x="37355" y="7861"/>
                    <a:pt x="35480" y="5633"/>
                  </a:cubicBezTo>
                  <a:cubicBezTo>
                    <a:pt x="32827" y="2590"/>
                    <a:pt x="29184" y="609"/>
                    <a:pt x="25186" y="114"/>
                  </a:cubicBezTo>
                  <a:cubicBezTo>
                    <a:pt x="24542" y="37"/>
                    <a:pt x="23896" y="0"/>
                    <a:pt x="23251" y="0"/>
                  </a:cubicBezTo>
                  <a:close/>
                </a:path>
              </a:pathLst>
            </a:custGeom>
            <a:solidFill>
              <a:srgbClr val="FEF4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54"/>
            <p:cNvSpPr/>
            <p:nvPr/>
          </p:nvSpPr>
          <p:spPr>
            <a:xfrm>
              <a:off x="6182700" y="2433000"/>
              <a:ext cx="508525" cy="535925"/>
            </a:xfrm>
            <a:custGeom>
              <a:avLst/>
              <a:gdLst/>
              <a:ahLst/>
              <a:cxnLst/>
              <a:rect l="l" t="t" r="r" b="b"/>
              <a:pathLst>
                <a:path w="20341" h="21437" extrusionOk="0">
                  <a:moveTo>
                    <a:pt x="19880" y="0"/>
                  </a:moveTo>
                  <a:cubicBezTo>
                    <a:pt x="17687" y="637"/>
                    <a:pt x="15565" y="1521"/>
                    <a:pt x="13584" y="2653"/>
                  </a:cubicBezTo>
                  <a:cubicBezTo>
                    <a:pt x="6615" y="6580"/>
                    <a:pt x="1946" y="13796"/>
                    <a:pt x="0" y="21437"/>
                  </a:cubicBezTo>
                  <a:lnTo>
                    <a:pt x="6544" y="20694"/>
                  </a:lnTo>
                  <a:cubicBezTo>
                    <a:pt x="8348" y="20446"/>
                    <a:pt x="10223" y="20234"/>
                    <a:pt x="11850" y="19385"/>
                  </a:cubicBezTo>
                  <a:lnTo>
                    <a:pt x="11886" y="19385"/>
                  </a:lnTo>
                  <a:cubicBezTo>
                    <a:pt x="16307" y="17086"/>
                    <a:pt x="19314" y="11143"/>
                    <a:pt x="20022" y="6403"/>
                  </a:cubicBezTo>
                  <a:cubicBezTo>
                    <a:pt x="20340" y="4280"/>
                    <a:pt x="20269" y="2087"/>
                    <a:pt x="19880" y="0"/>
                  </a:cubicBezTo>
                  <a:close/>
                </a:path>
              </a:pathLst>
            </a:custGeom>
            <a:solidFill>
              <a:srgbClr val="FFD8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8" name="Google Shape;598;p54"/>
          <p:cNvGrpSpPr/>
          <p:nvPr/>
        </p:nvGrpSpPr>
        <p:grpSpPr>
          <a:xfrm>
            <a:off x="716254" y="3047569"/>
            <a:ext cx="885185" cy="1313185"/>
            <a:chOff x="3639300" y="1362050"/>
            <a:chExt cx="1228400" cy="1822350"/>
          </a:xfrm>
        </p:grpSpPr>
        <p:sp>
          <p:nvSpPr>
            <p:cNvPr id="599" name="Google Shape;599;p54"/>
            <p:cNvSpPr/>
            <p:nvPr/>
          </p:nvSpPr>
          <p:spPr>
            <a:xfrm>
              <a:off x="4141625" y="2679425"/>
              <a:ext cx="720750" cy="504975"/>
            </a:xfrm>
            <a:custGeom>
              <a:avLst/>
              <a:gdLst/>
              <a:ahLst/>
              <a:cxnLst/>
              <a:rect l="l" t="t" r="r" b="b"/>
              <a:pathLst>
                <a:path w="28830" h="20199" extrusionOk="0">
                  <a:moveTo>
                    <a:pt x="16294" y="0"/>
                  </a:moveTo>
                  <a:cubicBezTo>
                    <a:pt x="11568" y="0"/>
                    <a:pt x="7077" y="1785"/>
                    <a:pt x="3750" y="5354"/>
                  </a:cubicBezTo>
                  <a:cubicBezTo>
                    <a:pt x="2229" y="6981"/>
                    <a:pt x="991" y="8785"/>
                    <a:pt x="0" y="10766"/>
                  </a:cubicBezTo>
                  <a:cubicBezTo>
                    <a:pt x="7932" y="16593"/>
                    <a:pt x="18027" y="20199"/>
                    <a:pt x="26488" y="20199"/>
                  </a:cubicBezTo>
                  <a:cubicBezTo>
                    <a:pt x="27272" y="20199"/>
                    <a:pt x="28042" y="20168"/>
                    <a:pt x="28795" y="20105"/>
                  </a:cubicBezTo>
                  <a:cubicBezTo>
                    <a:pt x="28795" y="20105"/>
                    <a:pt x="28795" y="13454"/>
                    <a:pt x="28830" y="4186"/>
                  </a:cubicBezTo>
                  <a:cubicBezTo>
                    <a:pt x="27627" y="1180"/>
                    <a:pt x="21118" y="437"/>
                    <a:pt x="18713" y="154"/>
                  </a:cubicBezTo>
                  <a:cubicBezTo>
                    <a:pt x="17903" y="51"/>
                    <a:pt x="17095" y="0"/>
                    <a:pt x="16294" y="0"/>
                  </a:cubicBezTo>
                  <a:close/>
                </a:path>
              </a:pathLst>
            </a:custGeom>
            <a:solidFill>
              <a:srgbClr val="3034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54"/>
            <p:cNvSpPr/>
            <p:nvPr/>
          </p:nvSpPr>
          <p:spPr>
            <a:xfrm>
              <a:off x="3749850" y="1362050"/>
              <a:ext cx="1117850" cy="1586525"/>
            </a:xfrm>
            <a:custGeom>
              <a:avLst/>
              <a:gdLst/>
              <a:ahLst/>
              <a:cxnLst/>
              <a:rect l="l" t="t" r="r" b="b"/>
              <a:pathLst>
                <a:path w="44714" h="63461" extrusionOk="0">
                  <a:moveTo>
                    <a:pt x="44713" y="1"/>
                  </a:moveTo>
                  <a:cubicBezTo>
                    <a:pt x="44678" y="7040"/>
                    <a:pt x="34879" y="11992"/>
                    <a:pt x="29502" y="14150"/>
                  </a:cubicBezTo>
                  <a:cubicBezTo>
                    <a:pt x="27415" y="14964"/>
                    <a:pt x="25258" y="15671"/>
                    <a:pt x="23100" y="16343"/>
                  </a:cubicBezTo>
                  <a:cubicBezTo>
                    <a:pt x="23595" y="17015"/>
                    <a:pt x="24019" y="17723"/>
                    <a:pt x="24373" y="18466"/>
                  </a:cubicBezTo>
                  <a:cubicBezTo>
                    <a:pt x="25541" y="21083"/>
                    <a:pt x="25682" y="24055"/>
                    <a:pt x="24798" y="26778"/>
                  </a:cubicBezTo>
                  <a:cubicBezTo>
                    <a:pt x="23666" y="30245"/>
                    <a:pt x="20836" y="33004"/>
                    <a:pt x="17475" y="34455"/>
                  </a:cubicBezTo>
                  <a:cubicBezTo>
                    <a:pt x="15798" y="35190"/>
                    <a:pt x="13648" y="35654"/>
                    <a:pt x="11545" y="35654"/>
                  </a:cubicBezTo>
                  <a:cubicBezTo>
                    <a:pt x="9702" y="35654"/>
                    <a:pt x="7895" y="35297"/>
                    <a:pt x="6474" y="34455"/>
                  </a:cubicBezTo>
                  <a:lnTo>
                    <a:pt x="6439" y="34455"/>
                  </a:lnTo>
                  <a:cubicBezTo>
                    <a:pt x="5342" y="33782"/>
                    <a:pt x="4493" y="32757"/>
                    <a:pt x="3679" y="31731"/>
                  </a:cubicBezTo>
                  <a:lnTo>
                    <a:pt x="3644" y="31695"/>
                  </a:lnTo>
                  <a:cubicBezTo>
                    <a:pt x="3113" y="33146"/>
                    <a:pt x="2689" y="34631"/>
                    <a:pt x="2371" y="36152"/>
                  </a:cubicBezTo>
                  <a:cubicBezTo>
                    <a:pt x="1" y="46835"/>
                    <a:pt x="6403" y="56669"/>
                    <a:pt x="15636" y="63461"/>
                  </a:cubicBezTo>
                  <a:cubicBezTo>
                    <a:pt x="16626" y="61515"/>
                    <a:pt x="17900" y="59676"/>
                    <a:pt x="19385" y="58049"/>
                  </a:cubicBezTo>
                  <a:cubicBezTo>
                    <a:pt x="22763" y="54488"/>
                    <a:pt x="27293" y="52708"/>
                    <a:pt x="32052" y="52708"/>
                  </a:cubicBezTo>
                  <a:cubicBezTo>
                    <a:pt x="32824" y="52708"/>
                    <a:pt x="33603" y="52755"/>
                    <a:pt x="34384" y="52849"/>
                  </a:cubicBezTo>
                  <a:cubicBezTo>
                    <a:pt x="36754" y="53132"/>
                    <a:pt x="43263" y="53910"/>
                    <a:pt x="44501" y="56881"/>
                  </a:cubicBezTo>
                  <a:cubicBezTo>
                    <a:pt x="44572" y="35454"/>
                    <a:pt x="44713" y="30"/>
                    <a:pt x="44713" y="1"/>
                  </a:cubicBezTo>
                  <a:close/>
                </a:path>
              </a:pathLst>
            </a:custGeom>
            <a:solidFill>
              <a:srgbClr val="FEF4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54"/>
            <p:cNvSpPr/>
            <p:nvPr/>
          </p:nvSpPr>
          <p:spPr>
            <a:xfrm>
              <a:off x="3639300" y="1616750"/>
              <a:ext cx="688050" cy="537700"/>
            </a:xfrm>
            <a:custGeom>
              <a:avLst/>
              <a:gdLst/>
              <a:ahLst/>
              <a:cxnLst/>
              <a:rect l="l" t="t" r="r" b="b"/>
              <a:pathLst>
                <a:path w="27522" h="21508" extrusionOk="0">
                  <a:moveTo>
                    <a:pt x="13885" y="0"/>
                  </a:moveTo>
                  <a:cubicBezTo>
                    <a:pt x="11736" y="0"/>
                    <a:pt x="9587" y="354"/>
                    <a:pt x="7535" y="1061"/>
                  </a:cubicBezTo>
                  <a:cubicBezTo>
                    <a:pt x="5519" y="1663"/>
                    <a:pt x="3715" y="2795"/>
                    <a:pt x="2265" y="4280"/>
                  </a:cubicBezTo>
                  <a:cubicBezTo>
                    <a:pt x="850" y="5801"/>
                    <a:pt x="1" y="7924"/>
                    <a:pt x="284" y="9940"/>
                  </a:cubicBezTo>
                  <a:cubicBezTo>
                    <a:pt x="567" y="11956"/>
                    <a:pt x="1840" y="13619"/>
                    <a:pt x="3114" y="15175"/>
                  </a:cubicBezTo>
                  <a:lnTo>
                    <a:pt x="8101" y="21507"/>
                  </a:lnTo>
                  <a:cubicBezTo>
                    <a:pt x="9057" y="18784"/>
                    <a:pt x="10507" y="16307"/>
                    <a:pt x="12382" y="14150"/>
                  </a:cubicBezTo>
                  <a:cubicBezTo>
                    <a:pt x="16450" y="9657"/>
                    <a:pt x="21968" y="7889"/>
                    <a:pt x="27522" y="6155"/>
                  </a:cubicBezTo>
                  <a:cubicBezTo>
                    <a:pt x="25647" y="3750"/>
                    <a:pt x="23100" y="1981"/>
                    <a:pt x="20235" y="1061"/>
                  </a:cubicBezTo>
                  <a:cubicBezTo>
                    <a:pt x="18183" y="354"/>
                    <a:pt x="16034" y="0"/>
                    <a:pt x="13885" y="0"/>
                  </a:cubicBezTo>
                  <a:close/>
                </a:path>
              </a:pathLst>
            </a:custGeom>
            <a:solidFill>
              <a:srgbClr val="CAD5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54"/>
            <p:cNvSpPr/>
            <p:nvPr/>
          </p:nvSpPr>
          <p:spPr>
            <a:xfrm>
              <a:off x="3841825" y="1770625"/>
              <a:ext cx="550975" cy="481800"/>
            </a:xfrm>
            <a:custGeom>
              <a:avLst/>
              <a:gdLst/>
              <a:ahLst/>
              <a:cxnLst/>
              <a:rect l="l" t="t" r="r" b="b"/>
              <a:pathLst>
                <a:path w="22039" h="19272" extrusionOk="0">
                  <a:moveTo>
                    <a:pt x="19421" y="0"/>
                  </a:moveTo>
                  <a:cubicBezTo>
                    <a:pt x="13867" y="1734"/>
                    <a:pt x="8384" y="3502"/>
                    <a:pt x="4281" y="7995"/>
                  </a:cubicBezTo>
                  <a:cubicBezTo>
                    <a:pt x="2406" y="10152"/>
                    <a:pt x="920" y="12629"/>
                    <a:pt x="0" y="15352"/>
                  </a:cubicBezTo>
                  <a:cubicBezTo>
                    <a:pt x="814" y="16378"/>
                    <a:pt x="1663" y="17439"/>
                    <a:pt x="2795" y="18112"/>
                  </a:cubicBezTo>
                  <a:cubicBezTo>
                    <a:pt x="4221" y="18931"/>
                    <a:pt x="6011" y="19272"/>
                    <a:pt x="7835" y="19272"/>
                  </a:cubicBezTo>
                  <a:cubicBezTo>
                    <a:pt x="9948" y="19272"/>
                    <a:pt x="12106" y="18814"/>
                    <a:pt x="13796" y="18112"/>
                  </a:cubicBezTo>
                  <a:cubicBezTo>
                    <a:pt x="17157" y="16661"/>
                    <a:pt x="19987" y="13902"/>
                    <a:pt x="21119" y="10400"/>
                  </a:cubicBezTo>
                  <a:cubicBezTo>
                    <a:pt x="22038" y="7676"/>
                    <a:pt x="21862" y="4740"/>
                    <a:pt x="20694" y="2123"/>
                  </a:cubicBezTo>
                  <a:cubicBezTo>
                    <a:pt x="20340" y="1380"/>
                    <a:pt x="19916" y="637"/>
                    <a:pt x="19421" y="0"/>
                  </a:cubicBezTo>
                  <a:close/>
                </a:path>
              </a:pathLst>
            </a:custGeom>
            <a:solidFill>
              <a:srgbClr val="FFD8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3" name="Google Shape;603;p54"/>
          <p:cNvSpPr txBox="1">
            <a:spLocks noGrp="1"/>
          </p:cNvSpPr>
          <p:nvPr>
            <p:ph type="title"/>
          </p:nvPr>
        </p:nvSpPr>
        <p:spPr>
          <a:xfrm>
            <a:off x="716250" y="540865"/>
            <a:ext cx="4621788" cy="54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Classification Models Scores</a:t>
            </a:r>
            <a:endParaRPr dirty="0"/>
          </a:p>
        </p:txBody>
      </p:sp>
      <p:graphicFrame>
        <p:nvGraphicFramePr>
          <p:cNvPr id="604" name="Google Shape;604;p54"/>
          <p:cNvGraphicFramePr/>
          <p:nvPr>
            <p:extLst>
              <p:ext uri="{D42A27DB-BD31-4B8C-83A1-F6EECF244321}">
                <p14:modId xmlns:p14="http://schemas.microsoft.com/office/powerpoint/2010/main" val="3625308065"/>
              </p:ext>
            </p:extLst>
          </p:nvPr>
        </p:nvGraphicFramePr>
        <p:xfrm>
          <a:off x="1466838" y="2372170"/>
          <a:ext cx="3871200" cy="1863353"/>
        </p:xfrm>
        <a:graphic>
          <a:graphicData uri="http://schemas.openxmlformats.org/drawingml/2006/table">
            <a:tbl>
              <a:tblPr>
                <a:noFill/>
                <a:tableStyleId>{29D3104D-5974-4AF9-A2A5-1514B9BC2DF9}</a:tableStyleId>
              </a:tblPr>
              <a:tblGrid>
                <a:gridCol w="15746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965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6325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Palanquin"/>
                          <a:ea typeface="Palanquin"/>
                          <a:cs typeface="Palanquin"/>
                          <a:sym typeface="Palanquin"/>
                        </a:rPr>
                        <a:t>Base Model: Logistic Regression</a:t>
                      </a: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latin typeface="Lato"/>
                          <a:ea typeface="Lato"/>
                          <a:cs typeface="Lato"/>
                          <a:sym typeface="Lato"/>
                        </a:rPr>
                        <a:t>F1 0.34</a:t>
                      </a:r>
                      <a:endParaRPr dirty="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182875" marR="18287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325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Palanquin"/>
                          <a:ea typeface="Palanquin"/>
                          <a:cs typeface="Palanquin"/>
                          <a:sym typeface="Palanquin"/>
                        </a:rPr>
                        <a:t>Logistic </a:t>
                      </a:r>
                      <a:r>
                        <a:rPr lang="en-US" sz="1400">
                          <a:latin typeface="Palanquin"/>
                          <a:ea typeface="Palanquin"/>
                          <a:cs typeface="Palanquin"/>
                          <a:sym typeface="Palanquin"/>
                        </a:rPr>
                        <a:t>Regression (Class Weight)</a:t>
                      </a:r>
                      <a:endParaRPr lang="en-US" sz="1400" dirty="0">
                        <a:latin typeface="Palanquin"/>
                        <a:ea typeface="Palanquin"/>
                        <a:cs typeface="Palanquin"/>
                        <a:sym typeface="Palanquin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latin typeface="Lato"/>
                          <a:ea typeface="Lato"/>
                          <a:cs typeface="Lato"/>
                          <a:sym typeface="Lato"/>
                        </a:rPr>
                        <a:t>F1 0.39</a:t>
                      </a:r>
                      <a:endParaRPr dirty="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182875" marR="18287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421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Palanquin"/>
                          <a:ea typeface="Palanquin"/>
                          <a:cs typeface="Palanquin"/>
                          <a:sym typeface="Palanquin"/>
                        </a:rPr>
                        <a:t>Random Forest</a:t>
                      </a: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latin typeface="Lato"/>
                          <a:ea typeface="Lato"/>
                          <a:cs typeface="Lato"/>
                          <a:sym typeface="Lato"/>
                        </a:rPr>
                        <a:t>F1 0.38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dirty="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182875" marR="18287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B40D19A2-E015-2342-98EE-BF237E3D02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2436337"/>
              </p:ext>
            </p:extLst>
          </p:nvPr>
        </p:nvGraphicFramePr>
        <p:xfrm>
          <a:off x="1466838" y="1817147"/>
          <a:ext cx="3871200" cy="539038"/>
        </p:xfrm>
        <a:graphic>
          <a:graphicData uri="http://schemas.openxmlformats.org/drawingml/2006/table">
            <a:tbl>
              <a:tblPr>
                <a:noFill/>
                <a:tableStyleId>{29D3104D-5974-4AF9-A2A5-1514B9BC2DF9}</a:tableStyleId>
              </a:tblPr>
              <a:tblGrid>
                <a:gridCol w="1574677">
                  <a:extLst>
                    <a:ext uri="{9D8B030D-6E8A-4147-A177-3AD203B41FA5}">
                      <a16:colId xmlns:a16="http://schemas.microsoft.com/office/drawing/2014/main" val="2581998283"/>
                    </a:ext>
                  </a:extLst>
                </a:gridCol>
                <a:gridCol w="2296523">
                  <a:extLst>
                    <a:ext uri="{9D8B030D-6E8A-4147-A177-3AD203B41FA5}">
                      <a16:colId xmlns:a16="http://schemas.microsoft.com/office/drawing/2014/main" val="318631133"/>
                    </a:ext>
                  </a:extLst>
                </a:gridCol>
              </a:tblGrid>
              <a:tr h="5390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Palanquin"/>
                          <a:ea typeface="Palanquin"/>
                          <a:cs typeface="Palanquin"/>
                          <a:sym typeface="Palanquin"/>
                        </a:rPr>
                        <a:t>Naive Bayes</a:t>
                      </a: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latin typeface="Lato"/>
                          <a:ea typeface="Lato"/>
                          <a:cs typeface="Lato"/>
                          <a:sym typeface="Lato"/>
                        </a:rPr>
                        <a:t>F1 0.33</a:t>
                      </a:r>
                    </a:p>
                  </a:txBody>
                  <a:tcPr marL="182875" marR="18287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432815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3" name="Google Shape;903;p66"/>
          <p:cNvPicPr preferRelativeResize="0"/>
          <p:nvPr/>
        </p:nvPicPr>
        <p:blipFill rotWithShape="1">
          <a:blip r:embed="rId3">
            <a:alphaModFix/>
          </a:blip>
          <a:srcRect l="4898" t="4898" r="4889" b="4889"/>
          <a:stretch/>
        </p:blipFill>
        <p:spPr>
          <a:xfrm>
            <a:off x="4900925" y="712950"/>
            <a:ext cx="3648300" cy="36483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904" name="Google Shape;904;p66"/>
          <p:cNvSpPr txBox="1">
            <a:spLocks noGrp="1"/>
          </p:cNvSpPr>
          <p:nvPr>
            <p:ph type="title"/>
          </p:nvPr>
        </p:nvSpPr>
        <p:spPr>
          <a:xfrm>
            <a:off x="716250" y="1874250"/>
            <a:ext cx="4258200" cy="139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0" dirty="0"/>
              <a:t>F1=0.39</a:t>
            </a:r>
            <a:endParaRPr sz="9000" dirty="0"/>
          </a:p>
        </p:txBody>
      </p:sp>
      <p:sp>
        <p:nvSpPr>
          <p:cNvPr id="905" name="Google Shape;905;p66"/>
          <p:cNvSpPr txBox="1">
            <a:spLocks noGrp="1"/>
          </p:cNvSpPr>
          <p:nvPr>
            <p:ph type="subTitle" idx="1"/>
          </p:nvPr>
        </p:nvSpPr>
        <p:spPr>
          <a:xfrm>
            <a:off x="716250" y="3256794"/>
            <a:ext cx="2870230" cy="75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Conclusion: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Logistic Regression Model</a:t>
            </a:r>
            <a:endParaRPr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3" name="Google Shape;1033;p70"/>
          <p:cNvPicPr preferRelativeResize="0"/>
          <p:nvPr/>
        </p:nvPicPr>
        <p:blipFill rotWithShape="1">
          <a:blip r:embed="rId3">
            <a:alphaModFix/>
          </a:blip>
          <a:srcRect t="10235" b="23129"/>
          <a:stretch/>
        </p:blipFill>
        <p:spPr>
          <a:xfrm>
            <a:off x="3907600" y="320550"/>
            <a:ext cx="4102500" cy="27336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034" name="Google Shape;1034;p70"/>
          <p:cNvSpPr txBox="1">
            <a:spLocks noGrp="1"/>
          </p:cNvSpPr>
          <p:nvPr>
            <p:ph type="title"/>
          </p:nvPr>
        </p:nvSpPr>
        <p:spPr>
          <a:xfrm>
            <a:off x="716250" y="540608"/>
            <a:ext cx="3871200" cy="54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Future work</a:t>
            </a:r>
            <a:br>
              <a:rPr lang="en" dirty="0"/>
            </a:br>
            <a:r>
              <a:rPr lang="en" sz="1800" dirty="0"/>
              <a:t>Additional Models</a:t>
            </a:r>
            <a:endParaRPr sz="1800" dirty="0"/>
          </a:p>
        </p:txBody>
      </p:sp>
      <p:sp>
        <p:nvSpPr>
          <p:cNvPr id="1035" name="Google Shape;1035;p70"/>
          <p:cNvSpPr txBox="1">
            <a:spLocks noGrp="1"/>
          </p:cNvSpPr>
          <p:nvPr>
            <p:ph type="subTitle" idx="1"/>
          </p:nvPr>
        </p:nvSpPr>
        <p:spPr>
          <a:xfrm>
            <a:off x="716250" y="3645145"/>
            <a:ext cx="2142000" cy="67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KNN Model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1036" name="Google Shape;1036;p70"/>
          <p:cNvSpPr txBox="1">
            <a:spLocks noGrp="1"/>
          </p:cNvSpPr>
          <p:nvPr>
            <p:ph type="subTitle" idx="2"/>
          </p:nvPr>
        </p:nvSpPr>
        <p:spPr>
          <a:xfrm>
            <a:off x="3371300" y="3645145"/>
            <a:ext cx="2142000" cy="67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Stochastic Gradient Descent Model</a:t>
            </a:r>
            <a:br>
              <a:rPr lang="en-US" dirty="0"/>
            </a:br>
            <a:endParaRPr dirty="0"/>
          </a:p>
        </p:txBody>
      </p:sp>
      <p:sp>
        <p:nvSpPr>
          <p:cNvPr id="1037" name="Google Shape;1037;p70"/>
          <p:cNvSpPr txBox="1">
            <a:spLocks noGrp="1"/>
          </p:cNvSpPr>
          <p:nvPr>
            <p:ph type="subTitle" idx="3"/>
          </p:nvPr>
        </p:nvSpPr>
        <p:spPr>
          <a:xfrm>
            <a:off x="6026350" y="3645145"/>
            <a:ext cx="2325170" cy="67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Support Vector Machine Model</a:t>
            </a: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1038" name="Google Shape;1038;p70"/>
          <p:cNvSpPr txBox="1">
            <a:spLocks noGrp="1"/>
          </p:cNvSpPr>
          <p:nvPr>
            <p:ph type="subTitle" idx="4"/>
          </p:nvPr>
        </p:nvSpPr>
        <p:spPr>
          <a:xfrm>
            <a:off x="716250" y="3230200"/>
            <a:ext cx="2142000" cy="36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Model 1</a:t>
            </a:r>
            <a:endParaRPr dirty="0"/>
          </a:p>
        </p:txBody>
      </p:sp>
      <p:sp>
        <p:nvSpPr>
          <p:cNvPr id="1039" name="Google Shape;1039;p70"/>
          <p:cNvSpPr txBox="1">
            <a:spLocks noGrp="1"/>
          </p:cNvSpPr>
          <p:nvPr>
            <p:ph type="subTitle" idx="5"/>
          </p:nvPr>
        </p:nvSpPr>
        <p:spPr>
          <a:xfrm>
            <a:off x="3371300" y="3230200"/>
            <a:ext cx="2142000" cy="36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Model 2</a:t>
            </a:r>
            <a:endParaRPr dirty="0"/>
          </a:p>
        </p:txBody>
      </p:sp>
      <p:sp>
        <p:nvSpPr>
          <p:cNvPr id="1040" name="Google Shape;1040;p70"/>
          <p:cNvSpPr txBox="1">
            <a:spLocks noGrp="1"/>
          </p:cNvSpPr>
          <p:nvPr>
            <p:ph type="subTitle" idx="6"/>
          </p:nvPr>
        </p:nvSpPr>
        <p:spPr>
          <a:xfrm>
            <a:off x="6026350" y="3230200"/>
            <a:ext cx="2142000" cy="36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Model 3</a:t>
            </a:r>
            <a:endParaRPr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2" name="Google Shape;1132;p77"/>
          <p:cNvPicPr preferRelativeResize="0"/>
          <p:nvPr/>
        </p:nvPicPr>
        <p:blipFill rotWithShape="1">
          <a:blip r:embed="rId3">
            <a:alphaModFix/>
          </a:blip>
          <a:srcRect l="3817" t="13431" r="2846" b="2464"/>
          <a:stretch/>
        </p:blipFill>
        <p:spPr>
          <a:xfrm>
            <a:off x="767325" y="866325"/>
            <a:ext cx="3896100" cy="3511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133" name="Google Shape;1133;p77"/>
          <p:cNvSpPr txBox="1">
            <a:spLocks noGrp="1"/>
          </p:cNvSpPr>
          <p:nvPr>
            <p:ph type="ctrTitle"/>
          </p:nvPr>
        </p:nvSpPr>
        <p:spPr>
          <a:xfrm flipH="1">
            <a:off x="5014050" y="543200"/>
            <a:ext cx="3413700" cy="159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sp>
        <p:nvSpPr>
          <p:cNvPr id="1134" name="Google Shape;1134;p77"/>
          <p:cNvSpPr txBox="1">
            <a:spLocks noGrp="1"/>
          </p:cNvSpPr>
          <p:nvPr>
            <p:ph type="subTitle" idx="1"/>
          </p:nvPr>
        </p:nvSpPr>
        <p:spPr>
          <a:xfrm>
            <a:off x="5115650" y="2571750"/>
            <a:ext cx="2614500" cy="3646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hernantru943</a:t>
            </a:r>
            <a:r>
              <a:rPr lang="en" dirty="0"/>
              <a:t>@</a:t>
            </a:r>
            <a:r>
              <a:rPr lang="en" dirty="0" err="1"/>
              <a:t>gmail.com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1" name="Google Shape;521;p48"/>
          <p:cNvPicPr preferRelativeResize="0"/>
          <p:nvPr/>
        </p:nvPicPr>
        <p:blipFill rotWithShape="1">
          <a:blip r:embed="rId3">
            <a:alphaModFix/>
          </a:blip>
          <a:srcRect l="-21934" t="2276" r="-27991"/>
          <a:stretch/>
        </p:blipFill>
        <p:spPr>
          <a:xfrm>
            <a:off x="2792050" y="919325"/>
            <a:ext cx="4989900" cy="3252900"/>
          </a:xfrm>
          <a:prstGeom prst="rect">
            <a:avLst/>
          </a:prstGeom>
          <a:noFill/>
          <a:ln>
            <a:noFill/>
          </a:ln>
        </p:spPr>
      </p:pic>
      <p:sp>
        <p:nvSpPr>
          <p:cNvPr id="522" name="Google Shape;522;p48"/>
          <p:cNvSpPr txBox="1">
            <a:spLocks noGrp="1"/>
          </p:cNvSpPr>
          <p:nvPr>
            <p:ph type="title"/>
          </p:nvPr>
        </p:nvSpPr>
        <p:spPr>
          <a:xfrm>
            <a:off x="3453003" y="3905900"/>
            <a:ext cx="4752000" cy="694200"/>
          </a:xfrm>
          <a:prstGeom prst="rect">
            <a:avLst/>
          </a:prstGeom>
        </p:spPr>
        <p:txBody>
          <a:bodyPr spcFirstLastPara="1" wrap="square" lIns="11430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sp>
        <p:nvSpPr>
          <p:cNvPr id="523" name="Google Shape;523;p48"/>
          <p:cNvSpPr txBox="1">
            <a:spLocks noGrp="1"/>
          </p:cNvSpPr>
          <p:nvPr>
            <p:ph type="title" idx="2"/>
          </p:nvPr>
        </p:nvSpPr>
        <p:spPr>
          <a:xfrm>
            <a:off x="716250" y="543200"/>
            <a:ext cx="2959500" cy="151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6" name="Google Shape;496;p46"/>
          <p:cNvPicPr preferRelativeResize="0"/>
          <p:nvPr/>
        </p:nvPicPr>
        <p:blipFill rotWithShape="1">
          <a:blip r:embed="rId3">
            <a:alphaModFix/>
          </a:blip>
          <a:srcRect l="8039" t="10491" r="4769" b="4762"/>
          <a:stretch/>
        </p:blipFill>
        <p:spPr>
          <a:xfrm>
            <a:off x="1014850" y="1209200"/>
            <a:ext cx="3950400" cy="38394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497" name="Google Shape;497;p46"/>
          <p:cNvSpPr txBox="1">
            <a:spLocks noGrp="1"/>
          </p:cNvSpPr>
          <p:nvPr>
            <p:ph type="title"/>
          </p:nvPr>
        </p:nvSpPr>
        <p:spPr>
          <a:xfrm>
            <a:off x="716250" y="445578"/>
            <a:ext cx="38559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498" name="Google Shape;498;p46"/>
          <p:cNvSpPr txBox="1">
            <a:spLocks noGrp="1"/>
          </p:cNvSpPr>
          <p:nvPr>
            <p:ph type="subTitle" idx="1"/>
          </p:nvPr>
        </p:nvSpPr>
        <p:spPr>
          <a:xfrm>
            <a:off x="5148200" y="1371600"/>
            <a:ext cx="2844000" cy="308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lnSpc>
                <a:spcPct val="150000"/>
              </a:lnSpc>
              <a:spcAft>
                <a:spcPts val="1600"/>
              </a:spcAft>
            </a:pPr>
            <a:r>
              <a:rPr lang="en-US" sz="1800" dirty="0"/>
              <a:t>The classification goal is to predict if the client will subscribe a term deposit, based on phone calls of a dataset from a Bank’ marketing team.</a:t>
            </a:r>
            <a:endParaRPr sz="18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" name="Google Shape;573;p52"/>
          <p:cNvPicPr preferRelativeResize="0"/>
          <p:nvPr/>
        </p:nvPicPr>
        <p:blipFill rotWithShape="1">
          <a:blip r:embed="rId3">
            <a:alphaModFix/>
          </a:blip>
          <a:srcRect l="8340" t="11080" b="16403"/>
          <a:stretch/>
        </p:blipFill>
        <p:spPr>
          <a:xfrm>
            <a:off x="1559635" y="1607825"/>
            <a:ext cx="3975226" cy="3144874"/>
          </a:xfrm>
          <a:prstGeom prst="rect">
            <a:avLst/>
          </a:prstGeom>
          <a:noFill/>
          <a:ln>
            <a:noFill/>
          </a:ln>
        </p:spPr>
      </p:pic>
      <p:sp>
        <p:nvSpPr>
          <p:cNvPr id="574" name="Google Shape;574;p52"/>
          <p:cNvSpPr txBox="1">
            <a:spLocks noGrp="1"/>
          </p:cNvSpPr>
          <p:nvPr>
            <p:ph type="title"/>
          </p:nvPr>
        </p:nvSpPr>
        <p:spPr>
          <a:xfrm>
            <a:off x="675618" y="527602"/>
            <a:ext cx="5430541" cy="54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b="1" dirty="0"/>
              <a:t>Term Deposit Product Prediction</a:t>
            </a:r>
          </a:p>
        </p:txBody>
      </p:sp>
      <p:sp>
        <p:nvSpPr>
          <p:cNvPr id="575" name="Google Shape;575;p52"/>
          <p:cNvSpPr txBox="1">
            <a:spLocks noGrp="1"/>
          </p:cNvSpPr>
          <p:nvPr>
            <p:ph type="subTitle" idx="1"/>
          </p:nvPr>
        </p:nvSpPr>
        <p:spPr>
          <a:xfrm>
            <a:off x="6370125" y="1000592"/>
            <a:ext cx="2021400" cy="3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b="1" dirty="0"/>
              <a:t>Goal</a:t>
            </a:r>
            <a:endParaRPr b="1" dirty="0"/>
          </a:p>
        </p:txBody>
      </p:sp>
      <p:sp>
        <p:nvSpPr>
          <p:cNvPr id="576" name="Google Shape;576;p52"/>
          <p:cNvSpPr txBox="1">
            <a:spLocks noGrp="1"/>
          </p:cNvSpPr>
          <p:nvPr>
            <p:ph type="subTitle" idx="2"/>
          </p:nvPr>
        </p:nvSpPr>
        <p:spPr>
          <a:xfrm>
            <a:off x="6370125" y="1413155"/>
            <a:ext cx="2021400" cy="7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SzPts val="1100"/>
            </a:pPr>
            <a:r>
              <a:rPr lang="en-US" dirty="0"/>
              <a:t>Predict if a client will subscribe, or not, to a term deposit account.</a:t>
            </a: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577" name="Google Shape;577;p52"/>
          <p:cNvSpPr txBox="1">
            <a:spLocks noGrp="1"/>
          </p:cNvSpPr>
          <p:nvPr>
            <p:ph type="subTitle" idx="3"/>
          </p:nvPr>
        </p:nvSpPr>
        <p:spPr>
          <a:xfrm>
            <a:off x="6370125" y="2367567"/>
            <a:ext cx="2020800" cy="3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b="1" dirty="0"/>
              <a:t>Client</a:t>
            </a:r>
            <a:endParaRPr b="1" dirty="0"/>
          </a:p>
        </p:txBody>
      </p:sp>
      <p:sp>
        <p:nvSpPr>
          <p:cNvPr id="578" name="Google Shape;578;p52"/>
          <p:cNvSpPr txBox="1">
            <a:spLocks noGrp="1"/>
          </p:cNvSpPr>
          <p:nvPr>
            <p:ph type="subTitle" idx="4"/>
          </p:nvPr>
        </p:nvSpPr>
        <p:spPr>
          <a:xfrm>
            <a:off x="6370125" y="2782599"/>
            <a:ext cx="2020800" cy="7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Bank Institution </a:t>
            </a:r>
            <a:endParaRPr dirty="0"/>
          </a:p>
        </p:txBody>
      </p:sp>
      <p:sp>
        <p:nvSpPr>
          <p:cNvPr id="579" name="Google Shape;579;p52"/>
          <p:cNvSpPr txBox="1">
            <a:spLocks noGrp="1"/>
          </p:cNvSpPr>
          <p:nvPr>
            <p:ph type="subTitle" idx="5"/>
          </p:nvPr>
        </p:nvSpPr>
        <p:spPr>
          <a:xfrm>
            <a:off x="6370125" y="3483999"/>
            <a:ext cx="2020800" cy="3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b="1" dirty="0"/>
              <a:t>Method</a:t>
            </a:r>
            <a:endParaRPr b="1" dirty="0"/>
          </a:p>
        </p:txBody>
      </p:sp>
      <p:sp>
        <p:nvSpPr>
          <p:cNvPr id="580" name="Google Shape;580;p52"/>
          <p:cNvSpPr txBox="1">
            <a:spLocks noGrp="1"/>
          </p:cNvSpPr>
          <p:nvPr>
            <p:ph type="subTitle" idx="6"/>
          </p:nvPr>
        </p:nvSpPr>
        <p:spPr>
          <a:xfrm>
            <a:off x="6370125" y="3899026"/>
            <a:ext cx="2020800" cy="7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</a:pPr>
            <a:r>
              <a:rPr lang="en-US" dirty="0"/>
              <a:t>Direct marketing campaigns (phone calls)</a:t>
            </a:r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52"/>
          <p:cNvSpPr txBox="1">
            <a:spLocks noGrp="1"/>
          </p:cNvSpPr>
          <p:nvPr>
            <p:ph type="title"/>
          </p:nvPr>
        </p:nvSpPr>
        <p:spPr>
          <a:xfrm>
            <a:off x="675618" y="527602"/>
            <a:ext cx="5430541" cy="54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b="1" dirty="0"/>
              <a:t>Term Deposit Product Prediction</a:t>
            </a:r>
          </a:p>
        </p:txBody>
      </p:sp>
      <p:sp>
        <p:nvSpPr>
          <p:cNvPr id="575" name="Google Shape;575;p52"/>
          <p:cNvSpPr txBox="1">
            <a:spLocks noGrp="1"/>
          </p:cNvSpPr>
          <p:nvPr>
            <p:ph type="subTitle" idx="1"/>
          </p:nvPr>
        </p:nvSpPr>
        <p:spPr>
          <a:xfrm>
            <a:off x="6370125" y="1000592"/>
            <a:ext cx="2021400" cy="3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b="1" dirty="0"/>
              <a:t>Focus</a:t>
            </a:r>
            <a:endParaRPr b="1" dirty="0"/>
          </a:p>
        </p:txBody>
      </p:sp>
      <p:sp>
        <p:nvSpPr>
          <p:cNvPr id="576" name="Google Shape;576;p52"/>
          <p:cNvSpPr txBox="1">
            <a:spLocks noGrp="1"/>
          </p:cNvSpPr>
          <p:nvPr>
            <p:ph type="subTitle" idx="2"/>
          </p:nvPr>
        </p:nvSpPr>
        <p:spPr>
          <a:xfrm>
            <a:off x="6370125" y="1413155"/>
            <a:ext cx="2021400" cy="7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SzPts val="1100"/>
            </a:pPr>
            <a:r>
              <a:rPr lang="en-US" dirty="0"/>
              <a:t>Current clients on the bank</a:t>
            </a: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577" name="Google Shape;577;p52"/>
          <p:cNvSpPr txBox="1">
            <a:spLocks noGrp="1"/>
          </p:cNvSpPr>
          <p:nvPr>
            <p:ph type="subTitle" idx="3"/>
          </p:nvPr>
        </p:nvSpPr>
        <p:spPr>
          <a:xfrm>
            <a:off x="6370125" y="2242293"/>
            <a:ext cx="2020800" cy="3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b="1" dirty="0"/>
              <a:t>Predict Target</a:t>
            </a:r>
            <a:endParaRPr b="1" dirty="0"/>
          </a:p>
        </p:txBody>
      </p:sp>
      <p:sp>
        <p:nvSpPr>
          <p:cNvPr id="578" name="Google Shape;578;p52"/>
          <p:cNvSpPr txBox="1">
            <a:spLocks noGrp="1"/>
          </p:cNvSpPr>
          <p:nvPr>
            <p:ph type="subTitle" idx="4"/>
          </p:nvPr>
        </p:nvSpPr>
        <p:spPr>
          <a:xfrm>
            <a:off x="6370125" y="2657325"/>
            <a:ext cx="2020800" cy="7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Potential clients to subscribe.</a:t>
            </a:r>
            <a:endParaRPr dirty="0"/>
          </a:p>
        </p:txBody>
      </p:sp>
      <p:sp>
        <p:nvSpPr>
          <p:cNvPr id="579" name="Google Shape;579;p52"/>
          <p:cNvSpPr txBox="1">
            <a:spLocks noGrp="1"/>
          </p:cNvSpPr>
          <p:nvPr>
            <p:ph type="subTitle" idx="5"/>
          </p:nvPr>
        </p:nvSpPr>
        <p:spPr>
          <a:xfrm>
            <a:off x="6370125" y="3483999"/>
            <a:ext cx="2020800" cy="3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b="1" dirty="0"/>
              <a:t>Data source</a:t>
            </a:r>
            <a:endParaRPr b="1" dirty="0"/>
          </a:p>
        </p:txBody>
      </p:sp>
      <p:sp>
        <p:nvSpPr>
          <p:cNvPr id="580" name="Google Shape;580;p52"/>
          <p:cNvSpPr txBox="1">
            <a:spLocks noGrp="1"/>
          </p:cNvSpPr>
          <p:nvPr>
            <p:ph type="subTitle" idx="6"/>
          </p:nvPr>
        </p:nvSpPr>
        <p:spPr>
          <a:xfrm>
            <a:off x="6370125" y="3899026"/>
            <a:ext cx="2020800" cy="7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 err="1"/>
              <a:t>Kaggle.com</a:t>
            </a:r>
            <a:endParaRPr dirty="0"/>
          </a:p>
        </p:txBody>
      </p:sp>
      <p:pic>
        <p:nvPicPr>
          <p:cNvPr id="10" name="Google Shape;708;p60">
            <a:extLst>
              <a:ext uri="{FF2B5EF4-FFF2-40B4-BE49-F238E27FC236}">
                <a16:creationId xmlns:a16="http://schemas.microsoft.com/office/drawing/2014/main" id="{F6B32E38-280D-CD4F-88E0-DD126C0806B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3049" t="13293" r="13846" b="15919"/>
          <a:stretch/>
        </p:blipFill>
        <p:spPr>
          <a:xfrm>
            <a:off x="1769528" y="1316492"/>
            <a:ext cx="3242720" cy="30593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442164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2" name="Google Shape;682;p56"/>
          <p:cNvPicPr preferRelativeResize="0"/>
          <p:nvPr/>
        </p:nvPicPr>
        <p:blipFill rotWithShape="1">
          <a:blip r:embed="rId3">
            <a:alphaModFix/>
          </a:blip>
          <a:srcRect l="10276" t="13417" r="13258" b="16774"/>
          <a:stretch/>
        </p:blipFill>
        <p:spPr>
          <a:xfrm>
            <a:off x="1136475" y="1341575"/>
            <a:ext cx="3269400" cy="2985100"/>
          </a:xfrm>
          <a:prstGeom prst="rect">
            <a:avLst/>
          </a:prstGeom>
          <a:noFill/>
          <a:ln>
            <a:noFill/>
          </a:ln>
        </p:spPr>
      </p:pic>
      <p:sp>
        <p:nvSpPr>
          <p:cNvPr id="683" name="Google Shape;683;p56"/>
          <p:cNvSpPr txBox="1">
            <a:spLocks noGrp="1"/>
          </p:cNvSpPr>
          <p:nvPr>
            <p:ph type="title"/>
          </p:nvPr>
        </p:nvSpPr>
        <p:spPr>
          <a:xfrm>
            <a:off x="5158350" y="2488752"/>
            <a:ext cx="3269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Approach</a:t>
            </a:r>
            <a:br>
              <a:rPr lang="en" dirty="0"/>
            </a:br>
            <a:r>
              <a:rPr lang="en" sz="1600" dirty="0"/>
              <a:t>Classification</a:t>
            </a:r>
            <a:endParaRPr sz="1600" dirty="0"/>
          </a:p>
        </p:txBody>
      </p:sp>
      <p:sp>
        <p:nvSpPr>
          <p:cNvPr id="684" name="Google Shape;684;p56"/>
          <p:cNvSpPr txBox="1">
            <a:spLocks noGrp="1"/>
          </p:cNvSpPr>
          <p:nvPr>
            <p:ph type="title" idx="2"/>
          </p:nvPr>
        </p:nvSpPr>
        <p:spPr>
          <a:xfrm>
            <a:off x="5158350" y="543200"/>
            <a:ext cx="3269400" cy="150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9" name="Google Shape;539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4525" y="1915825"/>
            <a:ext cx="2929826" cy="2929826"/>
          </a:xfrm>
          <a:prstGeom prst="rect">
            <a:avLst/>
          </a:prstGeom>
          <a:noFill/>
          <a:ln>
            <a:noFill/>
          </a:ln>
        </p:spPr>
      </p:pic>
      <p:sp>
        <p:nvSpPr>
          <p:cNvPr id="540" name="Google Shape;540;p50"/>
          <p:cNvSpPr/>
          <p:nvPr/>
        </p:nvSpPr>
        <p:spPr>
          <a:xfrm rot="-1577687">
            <a:off x="6841877" y="2284403"/>
            <a:ext cx="1129724" cy="927164"/>
          </a:xfrm>
          <a:custGeom>
            <a:avLst/>
            <a:gdLst/>
            <a:ahLst/>
            <a:cxnLst/>
            <a:rect l="l" t="t" r="r" b="b"/>
            <a:pathLst>
              <a:path w="153750" h="126144" extrusionOk="0">
                <a:moveTo>
                  <a:pt x="27321" y="0"/>
                </a:moveTo>
                <a:cubicBezTo>
                  <a:pt x="22510" y="0"/>
                  <a:pt x="17838" y="2054"/>
                  <a:pt x="13467" y="6551"/>
                </a:cubicBezTo>
                <a:cubicBezTo>
                  <a:pt x="1" y="20389"/>
                  <a:pt x="2388" y="43618"/>
                  <a:pt x="6983" y="59864"/>
                </a:cubicBezTo>
                <a:cubicBezTo>
                  <a:pt x="14231" y="85555"/>
                  <a:pt x="39158" y="116404"/>
                  <a:pt x="70993" y="124277"/>
                </a:cubicBezTo>
                <a:cubicBezTo>
                  <a:pt x="76113" y="125544"/>
                  <a:pt x="81273" y="126144"/>
                  <a:pt x="86362" y="126144"/>
                </a:cubicBezTo>
                <a:cubicBezTo>
                  <a:pt x="112923" y="126144"/>
                  <a:pt x="137557" y="109793"/>
                  <a:pt x="144628" y="86425"/>
                </a:cubicBezTo>
                <a:cubicBezTo>
                  <a:pt x="153750" y="56313"/>
                  <a:pt x="123783" y="43666"/>
                  <a:pt x="111420" y="43666"/>
                </a:cubicBezTo>
                <a:cubicBezTo>
                  <a:pt x="111169" y="43666"/>
                  <a:pt x="110927" y="43671"/>
                  <a:pt x="110691" y="43681"/>
                </a:cubicBezTo>
                <a:cubicBezTo>
                  <a:pt x="106748" y="43856"/>
                  <a:pt x="102219" y="44122"/>
                  <a:pt x="97500" y="44122"/>
                </a:cubicBezTo>
                <a:cubicBezTo>
                  <a:pt x="84159" y="44122"/>
                  <a:pt x="69301" y="41996"/>
                  <a:pt x="61878" y="29674"/>
                </a:cubicBezTo>
                <a:cubicBezTo>
                  <a:pt x="51026" y="11647"/>
                  <a:pt x="38779" y="0"/>
                  <a:pt x="2732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" name="Google Shape;541;p50"/>
          <p:cNvSpPr/>
          <p:nvPr/>
        </p:nvSpPr>
        <p:spPr>
          <a:xfrm rot="2700000">
            <a:off x="4178676" y="2408313"/>
            <a:ext cx="1140350" cy="872749"/>
          </a:xfrm>
          <a:custGeom>
            <a:avLst/>
            <a:gdLst/>
            <a:ahLst/>
            <a:cxnLst/>
            <a:rect l="l" t="t" r="r" b="b"/>
            <a:pathLst>
              <a:path w="89694" h="73577" extrusionOk="0">
                <a:moveTo>
                  <a:pt x="54766" y="0"/>
                </a:moveTo>
                <a:cubicBezTo>
                  <a:pt x="45488" y="0"/>
                  <a:pt x="36180" y="4627"/>
                  <a:pt x="33451" y="13658"/>
                </a:cubicBezTo>
                <a:cubicBezTo>
                  <a:pt x="30210" y="24362"/>
                  <a:pt x="25825" y="36843"/>
                  <a:pt x="13722" y="36843"/>
                </a:cubicBezTo>
                <a:cubicBezTo>
                  <a:pt x="13382" y="36843"/>
                  <a:pt x="13036" y="36833"/>
                  <a:pt x="12684" y="36813"/>
                </a:cubicBezTo>
                <a:cubicBezTo>
                  <a:pt x="12387" y="36796"/>
                  <a:pt x="12100" y="36788"/>
                  <a:pt x="11821" y="36788"/>
                </a:cubicBezTo>
                <a:cubicBezTo>
                  <a:pt x="0" y="36788"/>
                  <a:pt x="4674" y="51707"/>
                  <a:pt x="9713" y="58715"/>
                </a:cubicBezTo>
                <a:cubicBezTo>
                  <a:pt x="13822" y="64422"/>
                  <a:pt x="23742" y="73576"/>
                  <a:pt x="39807" y="73576"/>
                </a:cubicBezTo>
                <a:cubicBezTo>
                  <a:pt x="43908" y="73576"/>
                  <a:pt x="48409" y="72979"/>
                  <a:pt x="53317" y="71577"/>
                </a:cubicBezTo>
                <a:cubicBezTo>
                  <a:pt x="72842" y="66006"/>
                  <a:pt x="89693" y="45758"/>
                  <a:pt x="82690" y="23081"/>
                </a:cubicBezTo>
                <a:cubicBezTo>
                  <a:pt x="78594" y="9848"/>
                  <a:pt x="69881" y="2717"/>
                  <a:pt x="60745" y="659"/>
                </a:cubicBezTo>
                <a:cubicBezTo>
                  <a:pt x="58799" y="219"/>
                  <a:pt x="56783" y="0"/>
                  <a:pt x="5476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2" name="Google Shape;542;p50"/>
          <p:cNvSpPr/>
          <p:nvPr/>
        </p:nvSpPr>
        <p:spPr>
          <a:xfrm rot="-1817486">
            <a:off x="4074758" y="418575"/>
            <a:ext cx="1348182" cy="1037147"/>
          </a:xfrm>
          <a:custGeom>
            <a:avLst/>
            <a:gdLst/>
            <a:ahLst/>
            <a:cxnLst/>
            <a:rect l="l" t="t" r="r" b="b"/>
            <a:pathLst>
              <a:path w="73795" h="56770" extrusionOk="0">
                <a:moveTo>
                  <a:pt x="29956" y="0"/>
                </a:moveTo>
                <a:cubicBezTo>
                  <a:pt x="23283" y="0"/>
                  <a:pt x="16241" y="1492"/>
                  <a:pt x="9169" y="5295"/>
                </a:cubicBezTo>
                <a:cubicBezTo>
                  <a:pt x="1" y="10219"/>
                  <a:pt x="1200" y="20947"/>
                  <a:pt x="9063" y="23951"/>
                </a:cubicBezTo>
                <a:cubicBezTo>
                  <a:pt x="21373" y="28652"/>
                  <a:pt x="26265" y="32461"/>
                  <a:pt x="31953" y="40133"/>
                </a:cubicBezTo>
                <a:cubicBezTo>
                  <a:pt x="38861" y="49451"/>
                  <a:pt x="42076" y="56327"/>
                  <a:pt x="52592" y="56762"/>
                </a:cubicBezTo>
                <a:cubicBezTo>
                  <a:pt x="52717" y="56767"/>
                  <a:pt x="52843" y="56770"/>
                  <a:pt x="52969" y="56770"/>
                </a:cubicBezTo>
                <a:cubicBezTo>
                  <a:pt x="61326" y="56770"/>
                  <a:pt x="73795" y="45763"/>
                  <a:pt x="68903" y="28609"/>
                </a:cubicBezTo>
                <a:cubicBezTo>
                  <a:pt x="64467" y="13020"/>
                  <a:pt x="51446" y="3820"/>
                  <a:pt x="41270" y="1379"/>
                </a:cubicBezTo>
                <a:cubicBezTo>
                  <a:pt x="37672" y="515"/>
                  <a:pt x="33878" y="0"/>
                  <a:pt x="2995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3" name="Google Shape;543;p50"/>
          <p:cNvSpPr txBox="1">
            <a:spLocks noGrp="1"/>
          </p:cNvSpPr>
          <p:nvPr>
            <p:ph type="title"/>
          </p:nvPr>
        </p:nvSpPr>
        <p:spPr>
          <a:xfrm>
            <a:off x="726723" y="424210"/>
            <a:ext cx="2565430" cy="60747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dirty="0"/>
              <a:t>Data Information</a:t>
            </a:r>
            <a:br>
              <a:rPr lang="en-US" dirty="0"/>
            </a:br>
            <a:br>
              <a:rPr lang="en-US" dirty="0">
                <a:solidFill>
                  <a:sysClr val="windowText" lastClr="000000"/>
                </a:solidFill>
              </a:rPr>
            </a:br>
            <a:endParaRPr lang="en-US" dirty="0"/>
          </a:p>
        </p:txBody>
      </p:sp>
      <p:sp>
        <p:nvSpPr>
          <p:cNvPr id="544" name="Google Shape;544;p50"/>
          <p:cNvSpPr txBox="1"/>
          <p:nvPr/>
        </p:nvSpPr>
        <p:spPr>
          <a:xfrm>
            <a:off x="4031084" y="701982"/>
            <a:ext cx="1687252" cy="6145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fontAlgn="base"/>
            <a:r>
              <a:rPr lang="en-US" dirty="0"/>
              <a:t>Data Exploration</a:t>
            </a:r>
          </a:p>
        </p:txBody>
      </p:sp>
      <p:sp>
        <p:nvSpPr>
          <p:cNvPr id="546" name="Google Shape;546;p50"/>
          <p:cNvSpPr txBox="1"/>
          <p:nvPr/>
        </p:nvSpPr>
        <p:spPr>
          <a:xfrm>
            <a:off x="4364851" y="2590325"/>
            <a:ext cx="768000" cy="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dirty="0"/>
              <a:t>EDA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 dirty="0">
              <a:solidFill>
                <a:schemeClr val="dk1"/>
              </a:solidFill>
              <a:latin typeface="Palanquin"/>
              <a:ea typeface="Palanquin"/>
              <a:cs typeface="Palanquin"/>
              <a:sym typeface="Palanquin"/>
            </a:endParaRPr>
          </a:p>
        </p:txBody>
      </p:sp>
      <p:sp>
        <p:nvSpPr>
          <p:cNvPr id="547" name="Google Shape;547;p50"/>
          <p:cNvSpPr txBox="1"/>
          <p:nvPr/>
        </p:nvSpPr>
        <p:spPr>
          <a:xfrm>
            <a:off x="6875032" y="2540795"/>
            <a:ext cx="1193117" cy="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dirty="0"/>
              <a:t>Feature Engineering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 dirty="0">
              <a:solidFill>
                <a:schemeClr val="dk1"/>
              </a:solidFill>
              <a:latin typeface="Palanquin"/>
              <a:ea typeface="Palanquin"/>
              <a:cs typeface="Palanquin"/>
              <a:sym typeface="Palanquin"/>
            </a:endParaRPr>
          </a:p>
        </p:txBody>
      </p:sp>
      <p:cxnSp>
        <p:nvCxnSpPr>
          <p:cNvPr id="550" name="Google Shape;550;p50"/>
          <p:cNvCxnSpPr>
            <a:cxnSpLocks/>
          </p:cNvCxnSpPr>
          <p:nvPr/>
        </p:nvCxnSpPr>
        <p:spPr>
          <a:xfrm>
            <a:off x="4769169" y="5258"/>
            <a:ext cx="0" cy="53535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1" name="Google Shape;551;p50"/>
          <p:cNvCxnSpPr>
            <a:endCxn id="546" idx="0"/>
          </p:cNvCxnSpPr>
          <p:nvPr/>
        </p:nvCxnSpPr>
        <p:spPr>
          <a:xfrm>
            <a:off x="4748851" y="2035925"/>
            <a:ext cx="0" cy="5544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2" name="Google Shape;552;p50"/>
          <p:cNvCxnSpPr/>
          <p:nvPr/>
        </p:nvCxnSpPr>
        <p:spPr>
          <a:xfrm>
            <a:off x="5264350" y="2798050"/>
            <a:ext cx="15855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3" name="Google Shape;553;p50"/>
          <p:cNvCxnSpPr/>
          <p:nvPr/>
        </p:nvCxnSpPr>
        <p:spPr>
          <a:xfrm>
            <a:off x="7913263" y="2798048"/>
            <a:ext cx="15693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51"/>
          <p:cNvSpPr/>
          <p:nvPr/>
        </p:nvSpPr>
        <p:spPr>
          <a:xfrm rot="2858793">
            <a:off x="4029999" y="2153950"/>
            <a:ext cx="1140350" cy="872749"/>
          </a:xfrm>
          <a:custGeom>
            <a:avLst/>
            <a:gdLst/>
            <a:ahLst/>
            <a:cxnLst/>
            <a:rect l="l" t="t" r="r" b="b"/>
            <a:pathLst>
              <a:path w="89694" h="73577" extrusionOk="0">
                <a:moveTo>
                  <a:pt x="54766" y="0"/>
                </a:moveTo>
                <a:cubicBezTo>
                  <a:pt x="45488" y="0"/>
                  <a:pt x="36180" y="4627"/>
                  <a:pt x="33451" y="13658"/>
                </a:cubicBezTo>
                <a:cubicBezTo>
                  <a:pt x="30210" y="24362"/>
                  <a:pt x="25825" y="36843"/>
                  <a:pt x="13722" y="36843"/>
                </a:cubicBezTo>
                <a:cubicBezTo>
                  <a:pt x="13382" y="36843"/>
                  <a:pt x="13036" y="36833"/>
                  <a:pt x="12684" y="36813"/>
                </a:cubicBezTo>
                <a:cubicBezTo>
                  <a:pt x="12387" y="36796"/>
                  <a:pt x="12100" y="36788"/>
                  <a:pt x="11821" y="36788"/>
                </a:cubicBezTo>
                <a:cubicBezTo>
                  <a:pt x="0" y="36788"/>
                  <a:pt x="4674" y="51707"/>
                  <a:pt x="9713" y="58715"/>
                </a:cubicBezTo>
                <a:cubicBezTo>
                  <a:pt x="13822" y="64422"/>
                  <a:pt x="23742" y="73576"/>
                  <a:pt x="39807" y="73576"/>
                </a:cubicBezTo>
                <a:cubicBezTo>
                  <a:pt x="43908" y="73576"/>
                  <a:pt x="48409" y="72979"/>
                  <a:pt x="53317" y="71577"/>
                </a:cubicBezTo>
                <a:cubicBezTo>
                  <a:pt x="72842" y="66006"/>
                  <a:pt x="89693" y="45758"/>
                  <a:pt x="82690" y="23081"/>
                </a:cubicBezTo>
                <a:cubicBezTo>
                  <a:pt x="78594" y="9848"/>
                  <a:pt x="69881" y="2717"/>
                  <a:pt x="60745" y="659"/>
                </a:cubicBezTo>
                <a:cubicBezTo>
                  <a:pt x="58799" y="219"/>
                  <a:pt x="56783" y="0"/>
                  <a:pt x="5476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59" name="Google Shape;559;p51"/>
          <p:cNvSpPr/>
          <p:nvPr/>
        </p:nvSpPr>
        <p:spPr>
          <a:xfrm rot="19645970">
            <a:off x="1160433" y="2377312"/>
            <a:ext cx="1348182" cy="1037147"/>
          </a:xfrm>
          <a:custGeom>
            <a:avLst/>
            <a:gdLst/>
            <a:ahLst/>
            <a:cxnLst/>
            <a:rect l="l" t="t" r="r" b="b"/>
            <a:pathLst>
              <a:path w="73795" h="56770" extrusionOk="0">
                <a:moveTo>
                  <a:pt x="29956" y="0"/>
                </a:moveTo>
                <a:cubicBezTo>
                  <a:pt x="23283" y="0"/>
                  <a:pt x="16241" y="1492"/>
                  <a:pt x="9169" y="5295"/>
                </a:cubicBezTo>
                <a:cubicBezTo>
                  <a:pt x="1" y="10219"/>
                  <a:pt x="1200" y="20947"/>
                  <a:pt x="9063" y="23951"/>
                </a:cubicBezTo>
                <a:cubicBezTo>
                  <a:pt x="21373" y="28652"/>
                  <a:pt x="26265" y="32461"/>
                  <a:pt x="31953" y="40133"/>
                </a:cubicBezTo>
                <a:cubicBezTo>
                  <a:pt x="38861" y="49451"/>
                  <a:pt x="42076" y="56327"/>
                  <a:pt x="52592" y="56762"/>
                </a:cubicBezTo>
                <a:cubicBezTo>
                  <a:pt x="52717" y="56767"/>
                  <a:pt x="52843" y="56770"/>
                  <a:pt x="52969" y="56770"/>
                </a:cubicBezTo>
                <a:cubicBezTo>
                  <a:pt x="61326" y="56770"/>
                  <a:pt x="73795" y="45763"/>
                  <a:pt x="68903" y="28609"/>
                </a:cubicBezTo>
                <a:cubicBezTo>
                  <a:pt x="64467" y="13020"/>
                  <a:pt x="51446" y="3820"/>
                  <a:pt x="41270" y="1379"/>
                </a:cubicBezTo>
                <a:cubicBezTo>
                  <a:pt x="37672" y="515"/>
                  <a:pt x="33878" y="0"/>
                  <a:pt x="2995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" name="Google Shape;560;p51"/>
          <p:cNvSpPr txBox="1">
            <a:spLocks noGrp="1"/>
          </p:cNvSpPr>
          <p:nvPr>
            <p:ph type="title"/>
          </p:nvPr>
        </p:nvSpPr>
        <p:spPr>
          <a:xfrm>
            <a:off x="716250" y="540808"/>
            <a:ext cx="3855900" cy="54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Data Details</a:t>
            </a:r>
            <a:endParaRPr dirty="0"/>
          </a:p>
        </p:txBody>
      </p:sp>
      <p:sp>
        <p:nvSpPr>
          <p:cNvPr id="561" name="Google Shape;561;p51"/>
          <p:cNvSpPr txBox="1">
            <a:spLocks noGrp="1"/>
          </p:cNvSpPr>
          <p:nvPr>
            <p:ph type="subTitle" idx="4294967295"/>
          </p:nvPr>
        </p:nvSpPr>
        <p:spPr>
          <a:xfrm>
            <a:off x="3037844" y="1520749"/>
            <a:ext cx="3068311" cy="62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400" dirty="0"/>
              <a:t>Conclusions</a:t>
            </a:r>
            <a:endParaRPr sz="1400" dirty="0">
              <a:solidFill>
                <a:schemeClr val="dk1"/>
              </a:solidFill>
            </a:endParaRPr>
          </a:p>
        </p:txBody>
      </p:sp>
      <p:sp>
        <p:nvSpPr>
          <p:cNvPr id="564" name="Google Shape;564;p51"/>
          <p:cNvSpPr txBox="1"/>
          <p:nvPr/>
        </p:nvSpPr>
        <p:spPr>
          <a:xfrm>
            <a:off x="1342763" y="2506554"/>
            <a:ext cx="1070550" cy="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sz="1200" dirty="0">
                <a:solidFill>
                  <a:schemeClr val="dk1"/>
                </a:solidFill>
                <a:latin typeface="Palanquin"/>
                <a:ea typeface="Palanquin"/>
                <a:cs typeface="Palanquin"/>
                <a:sym typeface="Palanquin"/>
              </a:rPr>
              <a:t>Processing</a:t>
            </a:r>
            <a:endParaRPr sz="1200" dirty="0">
              <a:solidFill>
                <a:schemeClr val="dk1"/>
              </a:solidFill>
              <a:latin typeface="Palanquin"/>
              <a:ea typeface="Palanquin"/>
              <a:cs typeface="Palanquin"/>
              <a:sym typeface="Palanquin"/>
            </a:endParaRPr>
          </a:p>
        </p:txBody>
      </p:sp>
      <p:sp>
        <p:nvSpPr>
          <p:cNvPr id="565" name="Google Shape;565;p51"/>
          <p:cNvSpPr txBox="1"/>
          <p:nvPr/>
        </p:nvSpPr>
        <p:spPr>
          <a:xfrm>
            <a:off x="4040066" y="2590325"/>
            <a:ext cx="973388" cy="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sz="1200" dirty="0">
                <a:solidFill>
                  <a:schemeClr val="dk1"/>
                </a:solidFill>
                <a:latin typeface="Palanquin"/>
                <a:ea typeface="Palanquin"/>
                <a:cs typeface="Palanquin"/>
                <a:sym typeface="Palanquin"/>
              </a:rPr>
              <a:t>Modeling</a:t>
            </a:r>
          </a:p>
        </p:txBody>
      </p:sp>
      <p:cxnSp>
        <p:nvCxnSpPr>
          <p:cNvPr id="566" name="Google Shape;566;p51"/>
          <p:cNvCxnSpPr/>
          <p:nvPr/>
        </p:nvCxnSpPr>
        <p:spPr>
          <a:xfrm>
            <a:off x="-219387" y="2798048"/>
            <a:ext cx="15693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67" name="Google Shape;567;p51"/>
          <p:cNvCxnSpPr/>
          <p:nvPr/>
        </p:nvCxnSpPr>
        <p:spPr>
          <a:xfrm>
            <a:off x="2413313" y="2798048"/>
            <a:ext cx="15693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68" name="Google Shape;568;p51"/>
          <p:cNvCxnSpPr/>
          <p:nvPr/>
        </p:nvCxnSpPr>
        <p:spPr>
          <a:xfrm>
            <a:off x="4572001" y="2035925"/>
            <a:ext cx="0" cy="5544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9B11AFE7-7A4F-0342-9EA8-D49293079036}"/>
              </a:ext>
            </a:extLst>
          </p:cNvPr>
          <p:cNvSpPr/>
          <p:nvPr/>
        </p:nvSpPr>
        <p:spPr>
          <a:xfrm>
            <a:off x="948285" y="1222480"/>
            <a:ext cx="159956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40+ Datapoints</a:t>
            </a:r>
            <a:br>
              <a:rPr lang="en-US" dirty="0">
                <a:solidFill>
                  <a:sysClr val="windowText" lastClr="000000"/>
                </a:solidFill>
              </a:rPr>
            </a:br>
            <a:r>
              <a:rPr lang="en-US" dirty="0">
                <a:solidFill>
                  <a:sysClr val="windowText" lastClr="000000"/>
                </a:solidFill>
              </a:rPr>
              <a:t>20+ Features</a:t>
            </a:r>
            <a:endParaRPr lang="en-US" dirty="0">
              <a:solidFill>
                <a:schemeClr val="dk1"/>
              </a:solidFill>
              <a:latin typeface="Palanquin"/>
              <a:ea typeface="Palanquin"/>
              <a:cs typeface="Palanquin"/>
              <a:sym typeface="Palanquin"/>
            </a:endParaRPr>
          </a:p>
          <a:p>
            <a:pPr lvl="0" algn="ctr"/>
            <a:br>
              <a:rPr lang="en-US" dirty="0">
                <a:solidFill>
                  <a:sysClr val="windowText" lastClr="000000"/>
                </a:solidFill>
              </a:rPr>
            </a:br>
            <a:endParaRPr lang="en-US" dirty="0">
              <a:solidFill>
                <a:schemeClr val="dk1"/>
              </a:solidFill>
              <a:latin typeface="Palanquin"/>
              <a:ea typeface="Palanquin"/>
              <a:cs typeface="Palanquin"/>
              <a:sym typeface="Palanquin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5" name="Google Shape;585;p53"/>
          <p:cNvPicPr preferRelativeResize="0"/>
          <p:nvPr/>
        </p:nvPicPr>
        <p:blipFill rotWithShape="1">
          <a:blip r:embed="rId3">
            <a:alphaModFix/>
          </a:blip>
          <a:srcRect l="1723" t="4439" r="1423" b="7299"/>
          <a:stretch/>
        </p:blipFill>
        <p:spPr>
          <a:xfrm>
            <a:off x="8168640" y="142419"/>
            <a:ext cx="833120" cy="761821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236126DF-4035-754F-B315-19C8E13480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1520" y="251549"/>
            <a:ext cx="4450080" cy="558621"/>
          </a:xfrm>
        </p:spPr>
        <p:txBody>
          <a:bodyPr/>
          <a:lstStyle/>
          <a:p>
            <a:r>
              <a:rPr lang="en-US" sz="1800" dirty="0"/>
              <a:t>Preliminary Exploratory Data Analysis EDA</a:t>
            </a:r>
          </a:p>
        </p:txBody>
      </p:sp>
      <p:pic>
        <p:nvPicPr>
          <p:cNvPr id="7" name="Picture 6" descr="Chart, bar chart&#10;&#10;Description automatically generated">
            <a:extLst>
              <a:ext uri="{FF2B5EF4-FFF2-40B4-BE49-F238E27FC236}">
                <a16:creationId xmlns:a16="http://schemas.microsoft.com/office/drawing/2014/main" id="{04B9AA2D-F715-6F48-84FD-AC25473C89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7920" y="1056640"/>
            <a:ext cx="7345680" cy="3556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Investment Fund Company Profile by Slidesgo">
  <a:themeElements>
    <a:clrScheme name="Simple Light">
      <a:dk1>
        <a:srgbClr val="2A2828"/>
      </a:dk1>
      <a:lt1>
        <a:srgbClr val="FFFFFF"/>
      </a:lt1>
      <a:dk2>
        <a:srgbClr val="FFA8A1"/>
      </a:dk2>
      <a:lt2>
        <a:srgbClr val="FEF4EA"/>
      </a:lt2>
      <a:accent1>
        <a:srgbClr val="FFD8B1"/>
      </a:accent1>
      <a:accent2>
        <a:srgbClr val="CAD5D7"/>
      </a:accent2>
      <a:accent3>
        <a:srgbClr val="212121"/>
      </a:accent3>
      <a:accent4>
        <a:srgbClr val="FFD8B1"/>
      </a:accent4>
      <a:accent5>
        <a:srgbClr val="FFA8A1"/>
      </a:accent5>
      <a:accent6>
        <a:srgbClr val="FEF4EA"/>
      </a:accent6>
      <a:hlink>
        <a:srgbClr val="30343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</TotalTime>
  <Words>207</Words>
  <Application>Microsoft Macintosh PowerPoint</Application>
  <PresentationFormat>On-screen Show (16:9)</PresentationFormat>
  <Paragraphs>68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Lato</vt:lpstr>
      <vt:lpstr>Palanquin</vt:lpstr>
      <vt:lpstr>Playfair Display</vt:lpstr>
      <vt:lpstr>Investment Fund Company Profile by Slidesgo</vt:lpstr>
      <vt:lpstr>Bank Marketing Prediction</vt:lpstr>
      <vt:lpstr>Introduction</vt:lpstr>
      <vt:lpstr>Introduction</vt:lpstr>
      <vt:lpstr>Term Deposit Product Prediction</vt:lpstr>
      <vt:lpstr>Term Deposit Product Prediction</vt:lpstr>
      <vt:lpstr>Approach Classification</vt:lpstr>
      <vt:lpstr>Data Information  </vt:lpstr>
      <vt:lpstr>Data Details</vt:lpstr>
      <vt:lpstr>Preliminary Exploratory Data Analysis EDA</vt:lpstr>
      <vt:lpstr>Feature Correlations</vt:lpstr>
      <vt:lpstr>Feature Engineering Outliers</vt:lpstr>
      <vt:lpstr>Results Modeling</vt:lpstr>
      <vt:lpstr>Confusion Matrix</vt:lpstr>
      <vt:lpstr>ROC Comparison</vt:lpstr>
      <vt:lpstr>Classification Models Scores</vt:lpstr>
      <vt:lpstr>F1=0.39</vt:lpstr>
      <vt:lpstr>Future work Additional Models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Bank Marketing Prediction</dc:title>
  <cp:lastModifiedBy>Hernan Trujillo</cp:lastModifiedBy>
  <cp:revision>3</cp:revision>
  <dcterms:modified xsi:type="dcterms:W3CDTF">2021-08-06T11:11:06Z</dcterms:modified>
</cp:coreProperties>
</file>